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8"/>
  </p:notesMasterIdLst>
  <p:sldIdLst>
    <p:sldId id="256" r:id="rId2"/>
    <p:sldId id="257" r:id="rId3"/>
    <p:sldId id="262" r:id="rId4"/>
    <p:sldId id="291" r:id="rId5"/>
    <p:sldId id="299" r:id="rId6"/>
    <p:sldId id="300" r:id="rId7"/>
    <p:sldId id="293" r:id="rId8"/>
    <p:sldId id="296" r:id="rId9"/>
    <p:sldId id="297" r:id="rId10"/>
    <p:sldId id="298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24" r:id="rId20"/>
    <p:sldId id="325" r:id="rId21"/>
    <p:sldId id="309" r:id="rId22"/>
    <p:sldId id="310" r:id="rId23"/>
    <p:sldId id="311" r:id="rId24"/>
    <p:sldId id="312" r:id="rId25"/>
    <p:sldId id="313" r:id="rId26"/>
    <p:sldId id="314" r:id="rId27"/>
    <p:sldId id="315" r:id="rId28"/>
    <p:sldId id="316" r:id="rId29"/>
    <p:sldId id="317" r:id="rId30"/>
    <p:sldId id="318" r:id="rId31"/>
    <p:sldId id="319" r:id="rId32"/>
    <p:sldId id="320" r:id="rId33"/>
    <p:sldId id="321" r:id="rId34"/>
    <p:sldId id="322" r:id="rId35"/>
    <p:sldId id="323" r:id="rId36"/>
    <p:sldId id="274" r:id="rId3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Roboto" panose="020B0604020202020204" charset="0"/>
      <p:regular r:id="rId43"/>
      <p:bold r:id="rId44"/>
      <p:italic r:id="rId45"/>
      <p:boldItalic r:id="rId46"/>
    </p:embeddedFont>
    <p:embeddedFont>
      <p:font typeface="Fira Sans Extra Condensed SemiBold" panose="020B0604020202020204" charset="0"/>
      <p:regular r:id="rId47"/>
      <p:bold r:id="rId48"/>
      <p:italic r:id="rId49"/>
      <p:boldItalic r:id="rId50"/>
    </p:embeddedFont>
    <p:embeddedFont>
      <p:font typeface="Fira Sans Extra Condensed Medium" panose="020B060402020202020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D731C9-D1BA-4E76-9C6D-BE2075D9867C}">
  <a:tblStyle styleId="{E3D731C9-D1BA-4E76-9C6D-BE2075D986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5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384c0e568c9b205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384c0e568c9b205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2853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1028B06-C02E-1CCA-259C-46FF8AD75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>
            <a:extLst>
              <a:ext uri="{FF2B5EF4-FFF2-40B4-BE49-F238E27FC236}">
                <a16:creationId xmlns:a16="http://schemas.microsoft.com/office/drawing/2014/main" id="{A0D64DC5-BA0C-7EFC-A7DD-E3E7F92775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>
            <a:extLst>
              <a:ext uri="{FF2B5EF4-FFF2-40B4-BE49-F238E27FC236}">
                <a16:creationId xmlns:a16="http://schemas.microsoft.com/office/drawing/2014/main" id="{2B0938D3-C502-C90C-B244-35161340D1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63927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84898D8-5B5A-9649-2A4E-77711F7EF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>
            <a:extLst>
              <a:ext uri="{FF2B5EF4-FFF2-40B4-BE49-F238E27FC236}">
                <a16:creationId xmlns:a16="http://schemas.microsoft.com/office/drawing/2014/main" id="{C22A8874-939B-D2C2-22BF-87E22C9285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>
            <a:extLst>
              <a:ext uri="{FF2B5EF4-FFF2-40B4-BE49-F238E27FC236}">
                <a16:creationId xmlns:a16="http://schemas.microsoft.com/office/drawing/2014/main" id="{DECB3D27-B45F-A3A1-F2CE-B5D41F6C2B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176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2A47520E-8D65-2F3D-6B95-FEDC3A949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>
            <a:extLst>
              <a:ext uri="{FF2B5EF4-FFF2-40B4-BE49-F238E27FC236}">
                <a16:creationId xmlns:a16="http://schemas.microsoft.com/office/drawing/2014/main" id="{4E4A1A43-DC4D-0799-26F3-8BA3461C42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>
            <a:extLst>
              <a:ext uri="{FF2B5EF4-FFF2-40B4-BE49-F238E27FC236}">
                <a16:creationId xmlns:a16="http://schemas.microsoft.com/office/drawing/2014/main" id="{DFF6D9BD-D585-1FB0-AF21-399BE25E6F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1786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A030DB8-8C4F-5E85-7B00-4D8045B16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>
            <a:extLst>
              <a:ext uri="{FF2B5EF4-FFF2-40B4-BE49-F238E27FC236}">
                <a16:creationId xmlns:a16="http://schemas.microsoft.com/office/drawing/2014/main" id="{57277893-3AE1-A8CC-291F-A345AA02B4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>
            <a:extLst>
              <a:ext uri="{FF2B5EF4-FFF2-40B4-BE49-F238E27FC236}">
                <a16:creationId xmlns:a16="http://schemas.microsoft.com/office/drawing/2014/main" id="{0EDAFDFA-ABAF-AAAC-EAF5-1F1886B933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4019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DB2EF462-8434-95DE-0BE1-AD17CA0BC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>
            <a:extLst>
              <a:ext uri="{FF2B5EF4-FFF2-40B4-BE49-F238E27FC236}">
                <a16:creationId xmlns:a16="http://schemas.microsoft.com/office/drawing/2014/main" id="{64248547-CD5B-5018-D434-E821EAA031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>
            <a:extLst>
              <a:ext uri="{FF2B5EF4-FFF2-40B4-BE49-F238E27FC236}">
                <a16:creationId xmlns:a16="http://schemas.microsoft.com/office/drawing/2014/main" id="{4F8898B0-A480-FF5C-8ACC-625446F3E3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22696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8338F795-C726-B56D-112A-FE8372E4C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>
            <a:extLst>
              <a:ext uri="{FF2B5EF4-FFF2-40B4-BE49-F238E27FC236}">
                <a16:creationId xmlns:a16="http://schemas.microsoft.com/office/drawing/2014/main" id="{A80B5D5D-40C0-40E6-A7AB-F0407E580A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>
            <a:extLst>
              <a:ext uri="{FF2B5EF4-FFF2-40B4-BE49-F238E27FC236}">
                <a16:creationId xmlns:a16="http://schemas.microsoft.com/office/drawing/2014/main" id="{F8687E58-080D-A561-A26F-86EE881372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7457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F8B35355-2F32-B1D1-6B33-11EB2C127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>
            <a:extLst>
              <a:ext uri="{FF2B5EF4-FFF2-40B4-BE49-F238E27FC236}">
                <a16:creationId xmlns:a16="http://schemas.microsoft.com/office/drawing/2014/main" id="{4E24F8A2-D22C-74B2-E8C2-25AE353A7C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>
            <a:extLst>
              <a:ext uri="{FF2B5EF4-FFF2-40B4-BE49-F238E27FC236}">
                <a16:creationId xmlns:a16="http://schemas.microsoft.com/office/drawing/2014/main" id="{C6476598-FBDD-B249-D534-F1768CE6FB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19993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F8B35355-2F32-B1D1-6B33-11EB2C127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>
            <a:extLst>
              <a:ext uri="{FF2B5EF4-FFF2-40B4-BE49-F238E27FC236}">
                <a16:creationId xmlns:a16="http://schemas.microsoft.com/office/drawing/2014/main" id="{4E24F8A2-D22C-74B2-E8C2-25AE353A7C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>
            <a:extLst>
              <a:ext uri="{FF2B5EF4-FFF2-40B4-BE49-F238E27FC236}">
                <a16:creationId xmlns:a16="http://schemas.microsoft.com/office/drawing/2014/main" id="{C6476598-FBDD-B249-D534-F1768CE6FB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55039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F8B35355-2F32-B1D1-6B33-11EB2C127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>
            <a:extLst>
              <a:ext uri="{FF2B5EF4-FFF2-40B4-BE49-F238E27FC236}">
                <a16:creationId xmlns:a16="http://schemas.microsoft.com/office/drawing/2014/main" id="{4E24F8A2-D22C-74B2-E8C2-25AE353A7C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>
            <a:extLst>
              <a:ext uri="{FF2B5EF4-FFF2-40B4-BE49-F238E27FC236}">
                <a16:creationId xmlns:a16="http://schemas.microsoft.com/office/drawing/2014/main" id="{C6476598-FBDD-B249-D534-F1768CE6FB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024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4120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86901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4593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68337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2800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9106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07136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62542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57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489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1034e70190a_0_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1034e70190a_0_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8166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68046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38499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1858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1091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g1034e70190a_0_2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5" name="Google Shape;2645;g1034e70190a_0_2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5487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231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6127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1019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981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119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09600" y="1150825"/>
            <a:ext cx="4252200" cy="23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9600" y="3546275"/>
            <a:ext cx="42522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4775" y="1152475"/>
            <a:ext cx="8114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4775" y="1152475"/>
            <a:ext cx="8114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179892" y="386475"/>
            <a:ext cx="4252200" cy="23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Banking Database</a:t>
            </a:r>
            <a:br>
              <a:rPr lang="en-US" dirty="0"/>
            </a:br>
            <a:r>
              <a:rPr lang="en-US" dirty="0"/>
              <a:t>Management</a:t>
            </a:r>
            <a:endParaRPr dirty="0"/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207388" y="2717445"/>
            <a:ext cx="5654362" cy="20922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Course: Database Management 1</a:t>
            </a:r>
          </a:p>
          <a:p>
            <a:pPr marL="0" indent="0"/>
            <a:r>
              <a:rPr lang="en-US" dirty="0" smtClean="0"/>
              <a:t>Instructor: Prof. Dr. Melike </a:t>
            </a:r>
            <a:r>
              <a:rPr lang="tr-TR" dirty="0" smtClean="0"/>
              <a:t>ŞahDirekoğlu</a:t>
            </a:r>
            <a:endParaRPr lang="en-US" dirty="0" smtClean="0"/>
          </a:p>
          <a:p>
            <a:pPr marL="0" indent="0"/>
            <a:endParaRPr lang="en-US" cap="all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400" dirty="0" smtClean="0"/>
              <a:t>Group Members</a:t>
            </a:r>
            <a:r>
              <a:rPr lang="en-US" sz="1400" dirty="0" smtClean="0"/>
              <a:t>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err="1" smtClean="0"/>
              <a:t>Farhaneh</a:t>
            </a:r>
            <a:r>
              <a:rPr lang="en-US" sz="1400" dirty="0" smtClean="0"/>
              <a:t> Aryanejad - 22101015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err="1" smtClean="0"/>
              <a:t>Amanuel</a:t>
            </a:r>
            <a:r>
              <a:rPr lang="en-US" sz="1400" dirty="0" smtClean="0"/>
              <a:t> </a:t>
            </a:r>
            <a:r>
              <a:rPr lang="en-US" sz="1400" dirty="0" err="1" smtClean="0"/>
              <a:t>Galema</a:t>
            </a:r>
            <a:r>
              <a:rPr lang="en-US" sz="1400" dirty="0" smtClean="0"/>
              <a:t> - 22316708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Nathan </a:t>
            </a:r>
            <a:r>
              <a:rPr lang="en-US" sz="1400" dirty="0" err="1" smtClean="0"/>
              <a:t>Ngoyi</a:t>
            </a:r>
            <a:r>
              <a:rPr lang="en-US" sz="1400" dirty="0" smtClean="0"/>
              <a:t> - 22116175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Joshua </a:t>
            </a:r>
            <a:r>
              <a:rPr lang="en-US" sz="1400" dirty="0" err="1" smtClean="0"/>
              <a:t>Omotosho</a:t>
            </a:r>
            <a:r>
              <a:rPr lang="en-US" sz="1400" dirty="0" smtClean="0"/>
              <a:t> - 22210133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" name="Google Shape;60;p15"/>
          <p:cNvSpPr/>
          <p:nvPr/>
        </p:nvSpPr>
        <p:spPr>
          <a:xfrm>
            <a:off x="6850801" y="2914633"/>
            <a:ext cx="1738972" cy="1021672"/>
          </a:xfrm>
          <a:custGeom>
            <a:avLst/>
            <a:gdLst/>
            <a:ahLst/>
            <a:cxnLst/>
            <a:rect l="l" t="t" r="r" b="b"/>
            <a:pathLst>
              <a:path w="79261" h="46572" extrusionOk="0">
                <a:moveTo>
                  <a:pt x="39635" y="1"/>
                </a:moveTo>
                <a:cubicBezTo>
                  <a:pt x="38749" y="1"/>
                  <a:pt x="37862" y="230"/>
                  <a:pt x="37065" y="688"/>
                </a:cubicBezTo>
                <a:lnTo>
                  <a:pt x="1679" y="21119"/>
                </a:lnTo>
                <a:cubicBezTo>
                  <a:pt x="1" y="22084"/>
                  <a:pt x="1" y="24489"/>
                  <a:pt x="1679" y="25453"/>
                </a:cubicBezTo>
                <a:lnTo>
                  <a:pt x="37065" y="45884"/>
                </a:lnTo>
                <a:cubicBezTo>
                  <a:pt x="37862" y="46343"/>
                  <a:pt x="38749" y="46572"/>
                  <a:pt x="39635" y="46572"/>
                </a:cubicBezTo>
                <a:cubicBezTo>
                  <a:pt x="40520" y="46572"/>
                  <a:pt x="41405" y="46343"/>
                  <a:pt x="42196" y="45884"/>
                </a:cubicBezTo>
                <a:lnTo>
                  <a:pt x="77594" y="25453"/>
                </a:lnTo>
                <a:cubicBezTo>
                  <a:pt x="79260" y="24489"/>
                  <a:pt x="79260" y="22084"/>
                  <a:pt x="77594" y="21119"/>
                </a:cubicBezTo>
                <a:lnTo>
                  <a:pt x="42196" y="688"/>
                </a:lnTo>
                <a:cubicBezTo>
                  <a:pt x="41405" y="230"/>
                  <a:pt x="40520" y="1"/>
                  <a:pt x="396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5"/>
          <p:cNvGrpSpPr/>
          <p:nvPr/>
        </p:nvGrpSpPr>
        <p:grpSpPr>
          <a:xfrm>
            <a:off x="4445259" y="1761916"/>
            <a:ext cx="1801298" cy="2313940"/>
            <a:chOff x="2616388" y="1504175"/>
            <a:chExt cx="2082425" cy="2675075"/>
          </a:xfrm>
        </p:grpSpPr>
        <p:sp>
          <p:nvSpPr>
            <p:cNvPr id="62" name="Google Shape;62;p15"/>
            <p:cNvSpPr/>
            <p:nvPr/>
          </p:nvSpPr>
          <p:spPr>
            <a:xfrm>
              <a:off x="2616688" y="3345475"/>
              <a:ext cx="1897575" cy="833775"/>
            </a:xfrm>
            <a:custGeom>
              <a:avLst/>
              <a:gdLst/>
              <a:ahLst/>
              <a:cxnLst/>
              <a:rect l="l" t="t" r="r" b="b"/>
              <a:pathLst>
                <a:path w="75903" h="33351" extrusionOk="0">
                  <a:moveTo>
                    <a:pt x="0" y="1"/>
                  </a:moveTo>
                  <a:lnTo>
                    <a:pt x="0" y="989"/>
                  </a:lnTo>
                  <a:cubicBezTo>
                    <a:pt x="0" y="1108"/>
                    <a:pt x="72" y="1215"/>
                    <a:pt x="191" y="1275"/>
                  </a:cubicBezTo>
                  <a:lnTo>
                    <a:pt x="55472" y="33195"/>
                  </a:lnTo>
                  <a:cubicBezTo>
                    <a:pt x="55829" y="33350"/>
                    <a:pt x="56246" y="33338"/>
                    <a:pt x="56591" y="33148"/>
                  </a:cubicBezTo>
                  <a:lnTo>
                    <a:pt x="75629" y="22158"/>
                  </a:lnTo>
                  <a:cubicBezTo>
                    <a:pt x="75784" y="22087"/>
                    <a:pt x="75879" y="21944"/>
                    <a:pt x="75903" y="21789"/>
                  </a:cubicBezTo>
                  <a:lnTo>
                    <a:pt x="75903" y="20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616388" y="3057550"/>
              <a:ext cx="1897875" cy="1095775"/>
            </a:xfrm>
            <a:custGeom>
              <a:avLst/>
              <a:gdLst/>
              <a:ahLst/>
              <a:cxnLst/>
              <a:rect l="l" t="t" r="r" b="b"/>
              <a:pathLst>
                <a:path w="75915" h="43831" extrusionOk="0">
                  <a:moveTo>
                    <a:pt x="19950" y="0"/>
                  </a:moveTo>
                  <a:cubicBezTo>
                    <a:pt x="19729" y="0"/>
                    <a:pt x="19496" y="55"/>
                    <a:pt x="19312" y="159"/>
                  </a:cubicBezTo>
                  <a:lnTo>
                    <a:pt x="274" y="11149"/>
                  </a:lnTo>
                  <a:cubicBezTo>
                    <a:pt x="120" y="11220"/>
                    <a:pt x="24" y="11351"/>
                    <a:pt x="0" y="11518"/>
                  </a:cubicBezTo>
                  <a:cubicBezTo>
                    <a:pt x="12" y="11637"/>
                    <a:pt x="84" y="11744"/>
                    <a:pt x="191" y="11804"/>
                  </a:cubicBezTo>
                  <a:lnTo>
                    <a:pt x="55484" y="43724"/>
                  </a:lnTo>
                  <a:cubicBezTo>
                    <a:pt x="55647" y="43795"/>
                    <a:pt x="55822" y="43831"/>
                    <a:pt x="55998" y="43831"/>
                  </a:cubicBezTo>
                  <a:cubicBezTo>
                    <a:pt x="56207" y="43831"/>
                    <a:pt x="56415" y="43780"/>
                    <a:pt x="56603" y="43677"/>
                  </a:cubicBezTo>
                  <a:lnTo>
                    <a:pt x="75641" y="32687"/>
                  </a:lnTo>
                  <a:cubicBezTo>
                    <a:pt x="75796" y="32616"/>
                    <a:pt x="75891" y="32485"/>
                    <a:pt x="75915" y="32318"/>
                  </a:cubicBezTo>
                  <a:cubicBezTo>
                    <a:pt x="75903" y="32199"/>
                    <a:pt x="75831" y="32080"/>
                    <a:pt x="75724" y="32032"/>
                  </a:cubicBezTo>
                  <a:lnTo>
                    <a:pt x="20432" y="112"/>
                  </a:lnTo>
                  <a:cubicBezTo>
                    <a:pt x="20303" y="37"/>
                    <a:pt x="20131" y="0"/>
                    <a:pt x="199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2643763" y="3070150"/>
              <a:ext cx="1853825" cy="1070400"/>
            </a:xfrm>
            <a:custGeom>
              <a:avLst/>
              <a:gdLst/>
              <a:ahLst/>
              <a:cxnLst/>
              <a:rect l="l" t="t" r="r" b="b"/>
              <a:pathLst>
                <a:path w="74153" h="42816" extrusionOk="0">
                  <a:moveTo>
                    <a:pt x="54841" y="42732"/>
                  </a:moveTo>
                  <a:lnTo>
                    <a:pt x="156" y="11157"/>
                  </a:lnTo>
                  <a:cubicBezTo>
                    <a:pt x="1" y="11073"/>
                    <a:pt x="25" y="10931"/>
                    <a:pt x="191" y="10823"/>
                  </a:cubicBezTo>
                  <a:lnTo>
                    <a:pt x="18741" y="108"/>
                  </a:lnTo>
                  <a:cubicBezTo>
                    <a:pt x="18920" y="13"/>
                    <a:pt x="19134" y="1"/>
                    <a:pt x="19313" y="84"/>
                  </a:cubicBezTo>
                  <a:lnTo>
                    <a:pt x="74010" y="31671"/>
                  </a:lnTo>
                  <a:cubicBezTo>
                    <a:pt x="74153" y="31755"/>
                    <a:pt x="74129" y="31897"/>
                    <a:pt x="73962" y="31993"/>
                  </a:cubicBezTo>
                  <a:lnTo>
                    <a:pt x="55413" y="42708"/>
                  </a:lnTo>
                  <a:cubicBezTo>
                    <a:pt x="55234" y="42815"/>
                    <a:pt x="55020" y="42815"/>
                    <a:pt x="54841" y="427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15"/>
            <p:cNvGrpSpPr/>
            <p:nvPr/>
          </p:nvGrpSpPr>
          <p:grpSpPr>
            <a:xfrm>
              <a:off x="2723238" y="3123575"/>
              <a:ext cx="1675550" cy="965475"/>
              <a:chOff x="2723238" y="3123575"/>
              <a:chExt cx="1675550" cy="965475"/>
            </a:xfrm>
          </p:grpSpPr>
          <p:sp>
            <p:nvSpPr>
              <p:cNvPr id="66" name="Google Shape;66;p15"/>
              <p:cNvSpPr/>
              <p:nvPr/>
            </p:nvSpPr>
            <p:spPr>
              <a:xfrm>
                <a:off x="3065263" y="3123575"/>
                <a:ext cx="1411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9" extrusionOk="0">
                    <a:moveTo>
                      <a:pt x="2190" y="0"/>
                    </a:moveTo>
                    <a:cubicBezTo>
                      <a:pt x="2018" y="0"/>
                      <a:pt x="1846" y="42"/>
                      <a:pt x="1691" y="126"/>
                    </a:cubicBezTo>
                    <a:lnTo>
                      <a:pt x="310" y="924"/>
                    </a:lnTo>
                    <a:cubicBezTo>
                      <a:pt x="36" y="1090"/>
                      <a:pt x="0" y="1328"/>
                      <a:pt x="238" y="1459"/>
                    </a:cubicBezTo>
                    <a:lnTo>
                      <a:pt x="3036" y="3079"/>
                    </a:lnTo>
                    <a:cubicBezTo>
                      <a:pt x="3173" y="3139"/>
                      <a:pt x="3317" y="3169"/>
                      <a:pt x="3460" y="3169"/>
                    </a:cubicBezTo>
                    <a:cubicBezTo>
                      <a:pt x="3629" y="3169"/>
                      <a:pt x="3798" y="3127"/>
                      <a:pt x="3953" y="3043"/>
                    </a:cubicBezTo>
                    <a:lnTo>
                      <a:pt x="5346" y="2233"/>
                    </a:lnTo>
                    <a:cubicBezTo>
                      <a:pt x="5620" y="2067"/>
                      <a:pt x="5644" y="1828"/>
                      <a:pt x="5406" y="1697"/>
                    </a:cubicBezTo>
                    <a:lnTo>
                      <a:pt x="2619" y="90"/>
                    </a:lnTo>
                    <a:cubicBezTo>
                      <a:pt x="2483" y="30"/>
                      <a:pt x="2337" y="0"/>
                      <a:pt x="21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3197713" y="3200100"/>
                <a:ext cx="1411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8" extrusionOk="0">
                    <a:moveTo>
                      <a:pt x="2199" y="0"/>
                    </a:moveTo>
                    <a:cubicBezTo>
                      <a:pt x="2023" y="0"/>
                      <a:pt x="1848" y="45"/>
                      <a:pt x="1691" y="137"/>
                    </a:cubicBezTo>
                    <a:lnTo>
                      <a:pt x="310" y="934"/>
                    </a:lnTo>
                    <a:cubicBezTo>
                      <a:pt x="36" y="1089"/>
                      <a:pt x="0" y="1327"/>
                      <a:pt x="239" y="1470"/>
                    </a:cubicBezTo>
                    <a:lnTo>
                      <a:pt x="3036" y="3077"/>
                    </a:lnTo>
                    <a:cubicBezTo>
                      <a:pt x="3173" y="3137"/>
                      <a:pt x="3317" y="3167"/>
                      <a:pt x="3460" y="3167"/>
                    </a:cubicBezTo>
                    <a:cubicBezTo>
                      <a:pt x="3630" y="3167"/>
                      <a:pt x="3798" y="3126"/>
                      <a:pt x="3953" y="3042"/>
                    </a:cubicBezTo>
                    <a:lnTo>
                      <a:pt x="5346" y="2244"/>
                    </a:lnTo>
                    <a:cubicBezTo>
                      <a:pt x="5620" y="2077"/>
                      <a:pt x="5644" y="1839"/>
                      <a:pt x="5406" y="1708"/>
                    </a:cubicBezTo>
                    <a:lnTo>
                      <a:pt x="2620" y="89"/>
                    </a:lnTo>
                    <a:cubicBezTo>
                      <a:pt x="2486" y="30"/>
                      <a:pt x="2342" y="0"/>
                      <a:pt x="2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3330463" y="3276550"/>
                <a:ext cx="1408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3163" extrusionOk="0">
                    <a:moveTo>
                      <a:pt x="2179" y="1"/>
                    </a:moveTo>
                    <a:cubicBezTo>
                      <a:pt x="2006" y="1"/>
                      <a:pt x="1834" y="43"/>
                      <a:pt x="1679" y="127"/>
                    </a:cubicBezTo>
                    <a:lnTo>
                      <a:pt x="298" y="924"/>
                    </a:lnTo>
                    <a:cubicBezTo>
                      <a:pt x="24" y="1091"/>
                      <a:pt x="1" y="1329"/>
                      <a:pt x="227" y="1460"/>
                    </a:cubicBezTo>
                    <a:lnTo>
                      <a:pt x="3025" y="3067"/>
                    </a:lnTo>
                    <a:cubicBezTo>
                      <a:pt x="3159" y="3132"/>
                      <a:pt x="3300" y="3162"/>
                      <a:pt x="3441" y="3162"/>
                    </a:cubicBezTo>
                    <a:cubicBezTo>
                      <a:pt x="3613" y="3162"/>
                      <a:pt x="3784" y="3117"/>
                      <a:pt x="3942" y="3032"/>
                    </a:cubicBezTo>
                    <a:lnTo>
                      <a:pt x="5335" y="2234"/>
                    </a:lnTo>
                    <a:cubicBezTo>
                      <a:pt x="5608" y="2079"/>
                      <a:pt x="5632" y="1841"/>
                      <a:pt x="5394" y="1698"/>
                    </a:cubicBezTo>
                    <a:lnTo>
                      <a:pt x="2608" y="91"/>
                    </a:lnTo>
                    <a:cubicBezTo>
                      <a:pt x="2472" y="31"/>
                      <a:pt x="2325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3462613" y="3353050"/>
                <a:ext cx="1411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3" extrusionOk="0">
                    <a:moveTo>
                      <a:pt x="2191" y="1"/>
                    </a:moveTo>
                    <a:cubicBezTo>
                      <a:pt x="2019" y="1"/>
                      <a:pt x="1846" y="43"/>
                      <a:pt x="1692" y="127"/>
                    </a:cubicBezTo>
                    <a:lnTo>
                      <a:pt x="311" y="924"/>
                    </a:lnTo>
                    <a:cubicBezTo>
                      <a:pt x="37" y="1091"/>
                      <a:pt x="1" y="1329"/>
                      <a:pt x="239" y="1460"/>
                    </a:cubicBezTo>
                    <a:lnTo>
                      <a:pt x="3037" y="3067"/>
                    </a:lnTo>
                    <a:cubicBezTo>
                      <a:pt x="3171" y="3132"/>
                      <a:pt x="3315" y="3162"/>
                      <a:pt x="3458" y="3162"/>
                    </a:cubicBezTo>
                    <a:cubicBezTo>
                      <a:pt x="3634" y="3162"/>
                      <a:pt x="3809" y="3117"/>
                      <a:pt x="3966" y="3032"/>
                    </a:cubicBezTo>
                    <a:lnTo>
                      <a:pt x="5347" y="2234"/>
                    </a:lnTo>
                    <a:cubicBezTo>
                      <a:pt x="5609" y="2079"/>
                      <a:pt x="5645" y="1841"/>
                      <a:pt x="5406" y="1698"/>
                    </a:cubicBezTo>
                    <a:lnTo>
                      <a:pt x="2620" y="91"/>
                    </a:lnTo>
                    <a:cubicBezTo>
                      <a:pt x="2484" y="31"/>
                      <a:pt x="2337" y="1"/>
                      <a:pt x="21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595388" y="3429425"/>
                <a:ext cx="1408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3168" extrusionOk="0">
                    <a:moveTo>
                      <a:pt x="2187" y="1"/>
                    </a:moveTo>
                    <a:cubicBezTo>
                      <a:pt x="2013" y="1"/>
                      <a:pt x="1841" y="46"/>
                      <a:pt x="1691" y="131"/>
                    </a:cubicBezTo>
                    <a:lnTo>
                      <a:pt x="298" y="929"/>
                    </a:lnTo>
                    <a:cubicBezTo>
                      <a:pt x="24" y="1096"/>
                      <a:pt x="0" y="1334"/>
                      <a:pt x="238" y="1465"/>
                    </a:cubicBezTo>
                    <a:lnTo>
                      <a:pt x="3024" y="3072"/>
                    </a:lnTo>
                    <a:cubicBezTo>
                      <a:pt x="3158" y="3137"/>
                      <a:pt x="3302" y="3167"/>
                      <a:pt x="3446" y="3167"/>
                    </a:cubicBezTo>
                    <a:cubicBezTo>
                      <a:pt x="3621" y="3167"/>
                      <a:pt x="3796" y="3122"/>
                      <a:pt x="3953" y="3037"/>
                    </a:cubicBezTo>
                    <a:lnTo>
                      <a:pt x="5334" y="2239"/>
                    </a:lnTo>
                    <a:cubicBezTo>
                      <a:pt x="5608" y="2084"/>
                      <a:pt x="5632" y="1846"/>
                      <a:pt x="5406" y="1703"/>
                    </a:cubicBezTo>
                    <a:lnTo>
                      <a:pt x="2608" y="96"/>
                    </a:lnTo>
                    <a:cubicBezTo>
                      <a:pt x="2474" y="31"/>
                      <a:pt x="2330" y="1"/>
                      <a:pt x="2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727838" y="3505775"/>
                <a:ext cx="141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73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7"/>
                    </a:cubicBezTo>
                    <a:lnTo>
                      <a:pt x="298" y="935"/>
                    </a:lnTo>
                    <a:cubicBezTo>
                      <a:pt x="24" y="1090"/>
                      <a:pt x="0" y="1328"/>
                      <a:pt x="239" y="1471"/>
                    </a:cubicBezTo>
                    <a:lnTo>
                      <a:pt x="3025" y="3078"/>
                    </a:lnTo>
                    <a:cubicBezTo>
                      <a:pt x="3159" y="3142"/>
                      <a:pt x="3302" y="3173"/>
                      <a:pt x="3446" y="3173"/>
                    </a:cubicBezTo>
                    <a:cubicBezTo>
                      <a:pt x="3621" y="3173"/>
                      <a:pt x="3796" y="3128"/>
                      <a:pt x="3953" y="3042"/>
                    </a:cubicBezTo>
                    <a:lnTo>
                      <a:pt x="5334" y="2245"/>
                    </a:lnTo>
                    <a:cubicBezTo>
                      <a:pt x="5608" y="2090"/>
                      <a:pt x="5644" y="1852"/>
                      <a:pt x="5406" y="1709"/>
                    </a:cubicBezTo>
                    <a:lnTo>
                      <a:pt x="2608" y="90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860288" y="35824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1"/>
                    </a:cubicBezTo>
                    <a:lnTo>
                      <a:pt x="298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1" y="3167"/>
                      <a:pt x="3796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4" y="1846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3992738" y="36589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92" y="1"/>
                    </a:moveTo>
                    <a:cubicBezTo>
                      <a:pt x="2020" y="1"/>
                      <a:pt x="1849" y="46"/>
                      <a:pt x="1692" y="131"/>
                    </a:cubicBezTo>
                    <a:lnTo>
                      <a:pt x="299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2" y="3167"/>
                      <a:pt x="3797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5" y="1834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1"/>
                      <a:pt x="2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4125213" y="3735425"/>
                <a:ext cx="1411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2" extrusionOk="0">
                    <a:moveTo>
                      <a:pt x="2192" y="0"/>
                    </a:moveTo>
                    <a:cubicBezTo>
                      <a:pt x="2019" y="0"/>
                      <a:pt x="1848" y="46"/>
                      <a:pt x="1691" y="131"/>
                    </a:cubicBezTo>
                    <a:lnTo>
                      <a:pt x="298" y="929"/>
                    </a:lnTo>
                    <a:cubicBezTo>
                      <a:pt x="36" y="1084"/>
                      <a:pt x="0" y="1322"/>
                      <a:pt x="238" y="1464"/>
                    </a:cubicBezTo>
                    <a:lnTo>
                      <a:pt x="3024" y="3072"/>
                    </a:lnTo>
                    <a:cubicBezTo>
                      <a:pt x="3161" y="3132"/>
                      <a:pt x="3307" y="3162"/>
                      <a:pt x="3453" y="3162"/>
                    </a:cubicBezTo>
                    <a:cubicBezTo>
                      <a:pt x="3626" y="3162"/>
                      <a:pt x="3798" y="3120"/>
                      <a:pt x="3953" y="3036"/>
                    </a:cubicBezTo>
                    <a:lnTo>
                      <a:pt x="5334" y="2238"/>
                    </a:lnTo>
                    <a:cubicBezTo>
                      <a:pt x="5608" y="2084"/>
                      <a:pt x="5644" y="1845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2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4257663" y="3811925"/>
                <a:ext cx="1411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2" extrusionOk="0">
                    <a:moveTo>
                      <a:pt x="2192" y="0"/>
                    </a:moveTo>
                    <a:cubicBezTo>
                      <a:pt x="2020" y="0"/>
                      <a:pt x="1848" y="46"/>
                      <a:pt x="1691" y="131"/>
                    </a:cubicBezTo>
                    <a:lnTo>
                      <a:pt x="310" y="929"/>
                    </a:lnTo>
                    <a:cubicBezTo>
                      <a:pt x="36" y="1083"/>
                      <a:pt x="1" y="1322"/>
                      <a:pt x="239" y="1464"/>
                    </a:cubicBezTo>
                    <a:lnTo>
                      <a:pt x="3037" y="3072"/>
                    </a:lnTo>
                    <a:cubicBezTo>
                      <a:pt x="3168" y="3132"/>
                      <a:pt x="3311" y="3162"/>
                      <a:pt x="3456" y="3162"/>
                    </a:cubicBezTo>
                    <a:cubicBezTo>
                      <a:pt x="3626" y="3162"/>
                      <a:pt x="3799" y="3120"/>
                      <a:pt x="3953" y="3036"/>
                    </a:cubicBezTo>
                    <a:lnTo>
                      <a:pt x="5335" y="2226"/>
                    </a:lnTo>
                    <a:cubicBezTo>
                      <a:pt x="5608" y="2072"/>
                      <a:pt x="5644" y="1833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968213" y="3176425"/>
                <a:ext cx="145575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7" extrusionOk="0">
                    <a:moveTo>
                      <a:pt x="2286" y="1"/>
                    </a:moveTo>
                    <a:cubicBezTo>
                      <a:pt x="2193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3" y="1226"/>
                      <a:pt x="1" y="1346"/>
                      <a:pt x="120" y="1417"/>
                    </a:cubicBezTo>
                    <a:lnTo>
                      <a:pt x="3323" y="3274"/>
                    </a:lnTo>
                    <a:cubicBezTo>
                      <a:pt x="3393" y="3302"/>
                      <a:pt x="3469" y="3316"/>
                      <a:pt x="3546" y="3316"/>
                    </a:cubicBezTo>
                    <a:cubicBezTo>
                      <a:pt x="3636" y="3316"/>
                      <a:pt x="3727" y="3296"/>
                      <a:pt x="3811" y="3251"/>
                    </a:cubicBezTo>
                    <a:lnTo>
                      <a:pt x="5668" y="2179"/>
                    </a:lnTo>
                    <a:cubicBezTo>
                      <a:pt x="5811" y="2096"/>
                      <a:pt x="5823" y="1965"/>
                      <a:pt x="5704" y="1893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886963" y="3223950"/>
                <a:ext cx="20122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4585" extrusionOk="0">
                    <a:moveTo>
                      <a:pt x="2260" y="1"/>
                    </a:moveTo>
                    <a:cubicBezTo>
                      <a:pt x="2155" y="1"/>
                      <a:pt x="2049" y="25"/>
                      <a:pt x="1953" y="76"/>
                    </a:cubicBezTo>
                    <a:lnTo>
                      <a:pt x="191" y="1100"/>
                    </a:lnTo>
                    <a:cubicBezTo>
                      <a:pt x="24" y="1195"/>
                      <a:pt x="0" y="1338"/>
                      <a:pt x="155" y="1433"/>
                    </a:cubicBezTo>
                    <a:lnTo>
                      <a:pt x="5525" y="4529"/>
                    </a:lnTo>
                    <a:cubicBezTo>
                      <a:pt x="5605" y="4566"/>
                      <a:pt x="5693" y="4584"/>
                      <a:pt x="5780" y="4584"/>
                    </a:cubicBezTo>
                    <a:cubicBezTo>
                      <a:pt x="5887" y="4584"/>
                      <a:pt x="5993" y="4557"/>
                      <a:pt x="6084" y="4505"/>
                    </a:cubicBezTo>
                    <a:lnTo>
                      <a:pt x="7858" y="3481"/>
                    </a:lnTo>
                    <a:cubicBezTo>
                      <a:pt x="8025" y="3386"/>
                      <a:pt x="8049" y="3243"/>
                      <a:pt x="7894" y="3159"/>
                    </a:cubicBezTo>
                    <a:lnTo>
                      <a:pt x="2524" y="52"/>
                    </a:lnTo>
                    <a:cubicBezTo>
                      <a:pt x="2441" y="19"/>
                      <a:pt x="2351" y="1"/>
                      <a:pt x="2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2805688" y="3271075"/>
                <a:ext cx="217325" cy="124050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962" extrusionOk="0">
                    <a:moveTo>
                      <a:pt x="2248" y="0"/>
                    </a:moveTo>
                    <a:cubicBezTo>
                      <a:pt x="2141" y="0"/>
                      <a:pt x="2036" y="27"/>
                      <a:pt x="1942" y="84"/>
                    </a:cubicBezTo>
                    <a:lnTo>
                      <a:pt x="191" y="1096"/>
                    </a:lnTo>
                    <a:cubicBezTo>
                      <a:pt x="13" y="1191"/>
                      <a:pt x="1" y="1346"/>
                      <a:pt x="144" y="1429"/>
                    </a:cubicBezTo>
                    <a:lnTo>
                      <a:pt x="6168" y="4906"/>
                    </a:lnTo>
                    <a:cubicBezTo>
                      <a:pt x="6254" y="4943"/>
                      <a:pt x="6345" y="4961"/>
                      <a:pt x="6435" y="4961"/>
                    </a:cubicBezTo>
                    <a:cubicBezTo>
                      <a:pt x="6544" y="4961"/>
                      <a:pt x="6653" y="4934"/>
                      <a:pt x="6752" y="4882"/>
                    </a:cubicBezTo>
                    <a:lnTo>
                      <a:pt x="8502" y="3882"/>
                    </a:lnTo>
                    <a:cubicBezTo>
                      <a:pt x="8669" y="3775"/>
                      <a:pt x="8692" y="3620"/>
                      <a:pt x="8538" y="3536"/>
                    </a:cubicBezTo>
                    <a:lnTo>
                      <a:pt x="2525" y="60"/>
                    </a:lnTo>
                    <a:cubicBezTo>
                      <a:pt x="2436" y="21"/>
                      <a:pt x="2341" y="0"/>
                      <a:pt x="2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4160638" y="3864775"/>
                <a:ext cx="145575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6" extrusionOk="0">
                    <a:moveTo>
                      <a:pt x="2255" y="1"/>
                    </a:moveTo>
                    <a:cubicBezTo>
                      <a:pt x="2170" y="1"/>
                      <a:pt x="2086" y="21"/>
                      <a:pt x="2012" y="65"/>
                    </a:cubicBezTo>
                    <a:lnTo>
                      <a:pt x="155" y="1148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3322" y="3268"/>
                    </a:lnTo>
                    <a:cubicBezTo>
                      <a:pt x="3393" y="3300"/>
                      <a:pt x="3469" y="3316"/>
                      <a:pt x="3544" y="3316"/>
                    </a:cubicBezTo>
                    <a:cubicBezTo>
                      <a:pt x="3633" y="3316"/>
                      <a:pt x="3721" y="3294"/>
                      <a:pt x="3798" y="3256"/>
                    </a:cubicBezTo>
                    <a:lnTo>
                      <a:pt x="5667" y="2172"/>
                    </a:lnTo>
                    <a:cubicBezTo>
                      <a:pt x="5810" y="2089"/>
                      <a:pt x="5822" y="1970"/>
                      <a:pt x="5691" y="1898"/>
                    </a:cubicBezTo>
                    <a:lnTo>
                      <a:pt x="2489" y="53"/>
                    </a:lnTo>
                    <a:cubicBezTo>
                      <a:pt x="2414" y="19"/>
                      <a:pt x="2334" y="1"/>
                      <a:pt x="2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023113" y="3879875"/>
                <a:ext cx="200950" cy="1145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4581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5513" y="4521"/>
                    </a:lnTo>
                    <a:cubicBezTo>
                      <a:pt x="5597" y="4560"/>
                      <a:pt x="5688" y="4581"/>
                      <a:pt x="5780" y="4581"/>
                    </a:cubicBezTo>
                    <a:cubicBezTo>
                      <a:pt x="5885" y="4581"/>
                      <a:pt x="5990" y="4554"/>
                      <a:pt x="6085" y="4497"/>
                    </a:cubicBezTo>
                    <a:lnTo>
                      <a:pt x="7847" y="3485"/>
                    </a:lnTo>
                    <a:cubicBezTo>
                      <a:pt x="8013" y="3390"/>
                      <a:pt x="8037" y="3235"/>
                      <a:pt x="7882" y="3152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925188" y="3917450"/>
                <a:ext cx="217300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4959" extrusionOk="0">
                    <a:moveTo>
                      <a:pt x="2253" y="1"/>
                    </a:moveTo>
                    <a:cubicBezTo>
                      <a:pt x="2143" y="1"/>
                      <a:pt x="2033" y="31"/>
                      <a:pt x="1929" y="89"/>
                    </a:cubicBezTo>
                    <a:lnTo>
                      <a:pt x="191" y="1089"/>
                    </a:lnTo>
                    <a:cubicBezTo>
                      <a:pt x="12" y="1184"/>
                      <a:pt x="0" y="1351"/>
                      <a:pt x="143" y="1422"/>
                    </a:cubicBezTo>
                    <a:lnTo>
                      <a:pt x="6168" y="4899"/>
                    </a:lnTo>
                    <a:cubicBezTo>
                      <a:pt x="6257" y="4938"/>
                      <a:pt x="6351" y="4959"/>
                      <a:pt x="6445" y="4959"/>
                    </a:cubicBezTo>
                    <a:cubicBezTo>
                      <a:pt x="6551" y="4959"/>
                      <a:pt x="6656" y="4932"/>
                      <a:pt x="6751" y="4875"/>
                    </a:cubicBezTo>
                    <a:lnTo>
                      <a:pt x="8501" y="3875"/>
                    </a:lnTo>
                    <a:cubicBezTo>
                      <a:pt x="8668" y="3780"/>
                      <a:pt x="8692" y="3625"/>
                      <a:pt x="8537" y="3542"/>
                    </a:cubicBezTo>
                    <a:lnTo>
                      <a:pt x="2524" y="65"/>
                    </a:lnTo>
                    <a:cubicBezTo>
                      <a:pt x="2438" y="22"/>
                      <a:pt x="2346" y="1"/>
                      <a:pt x="2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2723238" y="3317650"/>
                <a:ext cx="145875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9" extrusionOk="0">
                    <a:moveTo>
                      <a:pt x="2284" y="0"/>
                    </a:moveTo>
                    <a:cubicBezTo>
                      <a:pt x="2201" y="0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6" y="3281"/>
                    </a:lnTo>
                    <a:cubicBezTo>
                      <a:pt x="3408" y="3307"/>
                      <a:pt x="3474" y="3319"/>
                      <a:pt x="3541" y="3319"/>
                    </a:cubicBezTo>
                    <a:cubicBezTo>
                      <a:pt x="3629" y="3319"/>
                      <a:pt x="3718" y="3298"/>
                      <a:pt x="3799" y="3257"/>
                    </a:cubicBezTo>
                    <a:lnTo>
                      <a:pt x="5680" y="2174"/>
                    </a:lnTo>
                    <a:cubicBezTo>
                      <a:pt x="5823" y="2090"/>
                      <a:pt x="5835" y="1971"/>
                      <a:pt x="5716" y="1912"/>
                    </a:cubicBezTo>
                    <a:lnTo>
                      <a:pt x="2489" y="42"/>
                    </a:lnTo>
                    <a:cubicBezTo>
                      <a:pt x="2424" y="15"/>
                      <a:pt x="2353" y="0"/>
                      <a:pt x="22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829513" y="33789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9" y="1"/>
                    </a:moveTo>
                    <a:cubicBezTo>
                      <a:pt x="2207" y="1"/>
                      <a:pt x="2126" y="22"/>
                      <a:pt x="2048" y="67"/>
                    </a:cubicBezTo>
                    <a:lnTo>
                      <a:pt x="155" y="1150"/>
                    </a:lnTo>
                    <a:cubicBezTo>
                      <a:pt x="24" y="1234"/>
                      <a:pt x="0" y="1353"/>
                      <a:pt x="119" y="1412"/>
                    </a:cubicBezTo>
                    <a:lnTo>
                      <a:pt x="3346" y="3281"/>
                    </a:lnTo>
                    <a:cubicBezTo>
                      <a:pt x="3411" y="3309"/>
                      <a:pt x="3484" y="3324"/>
                      <a:pt x="3557" y="3324"/>
                    </a:cubicBezTo>
                    <a:cubicBezTo>
                      <a:pt x="3642" y="3324"/>
                      <a:pt x="3727" y="3303"/>
                      <a:pt x="3798" y="3258"/>
                    </a:cubicBezTo>
                    <a:lnTo>
                      <a:pt x="5692" y="2174"/>
                    </a:lnTo>
                    <a:cubicBezTo>
                      <a:pt x="5823" y="2091"/>
                      <a:pt x="5834" y="1972"/>
                      <a:pt x="5727" y="1912"/>
                    </a:cubicBezTo>
                    <a:lnTo>
                      <a:pt x="2501" y="43"/>
                    </a:lnTo>
                    <a:cubicBezTo>
                      <a:pt x="2430" y="16"/>
                      <a:pt x="2359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935763" y="3440275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4" y="1"/>
                    </a:moveTo>
                    <a:cubicBezTo>
                      <a:pt x="2201" y="1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7" y="3281"/>
                    </a:lnTo>
                    <a:cubicBezTo>
                      <a:pt x="3412" y="3308"/>
                      <a:pt x="3482" y="3323"/>
                      <a:pt x="3553" y="3323"/>
                    </a:cubicBezTo>
                    <a:cubicBezTo>
                      <a:pt x="3637" y="3323"/>
                      <a:pt x="3722" y="3303"/>
                      <a:pt x="3799" y="3257"/>
                    </a:cubicBezTo>
                    <a:lnTo>
                      <a:pt x="5692" y="2174"/>
                    </a:lnTo>
                    <a:cubicBezTo>
                      <a:pt x="5823" y="2091"/>
                      <a:pt x="5835" y="1971"/>
                      <a:pt x="5716" y="1912"/>
                    </a:cubicBezTo>
                    <a:lnTo>
                      <a:pt x="2489" y="43"/>
                    </a:lnTo>
                    <a:cubicBezTo>
                      <a:pt x="2424" y="15"/>
                      <a:pt x="2353" y="1"/>
                      <a:pt x="2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990838" y="3378025"/>
                <a:ext cx="121175" cy="685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3" extrusionOk="0">
                    <a:moveTo>
                      <a:pt x="2257" y="0"/>
                    </a:moveTo>
                    <a:cubicBezTo>
                      <a:pt x="2146" y="0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99"/>
                      <a:pt x="1" y="1342"/>
                      <a:pt x="143" y="1437"/>
                    </a:cubicBezTo>
                    <a:lnTo>
                      <a:pt x="2310" y="2687"/>
                    </a:lnTo>
                    <a:cubicBezTo>
                      <a:pt x="2394" y="2724"/>
                      <a:pt x="2484" y="2742"/>
                      <a:pt x="2574" y="2742"/>
                    </a:cubicBezTo>
                    <a:cubicBezTo>
                      <a:pt x="2690" y="2742"/>
                      <a:pt x="2805" y="2712"/>
                      <a:pt x="2906" y="2652"/>
                    </a:cubicBezTo>
                    <a:lnTo>
                      <a:pt x="4656" y="1652"/>
                    </a:lnTo>
                    <a:cubicBezTo>
                      <a:pt x="4823" y="1544"/>
                      <a:pt x="4846" y="1402"/>
                      <a:pt x="4692" y="1306"/>
                    </a:cubicBezTo>
                    <a:lnTo>
                      <a:pt x="2525" y="56"/>
                    </a:lnTo>
                    <a:cubicBezTo>
                      <a:pt x="2439" y="19"/>
                      <a:pt x="2348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3075663" y="3426925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5" y="0"/>
                    </a:moveTo>
                    <a:cubicBezTo>
                      <a:pt x="2146" y="0"/>
                      <a:pt x="2039" y="30"/>
                      <a:pt x="1942" y="89"/>
                    </a:cubicBezTo>
                    <a:lnTo>
                      <a:pt x="191" y="1089"/>
                    </a:lnTo>
                    <a:cubicBezTo>
                      <a:pt x="13" y="1196"/>
                      <a:pt x="1" y="1339"/>
                      <a:pt x="156" y="1434"/>
                    </a:cubicBezTo>
                    <a:lnTo>
                      <a:pt x="2311" y="2684"/>
                    </a:lnTo>
                    <a:cubicBezTo>
                      <a:pt x="2396" y="2722"/>
                      <a:pt x="2487" y="2740"/>
                      <a:pt x="2578" y="2740"/>
                    </a:cubicBezTo>
                    <a:cubicBezTo>
                      <a:pt x="2689" y="2740"/>
                      <a:pt x="2801" y="2713"/>
                      <a:pt x="2906" y="2660"/>
                    </a:cubicBezTo>
                    <a:lnTo>
                      <a:pt x="4644" y="1648"/>
                    </a:lnTo>
                    <a:cubicBezTo>
                      <a:pt x="4823" y="1553"/>
                      <a:pt x="4835" y="1398"/>
                      <a:pt x="4692" y="1315"/>
                    </a:cubicBezTo>
                    <a:lnTo>
                      <a:pt x="2525" y="65"/>
                    </a:lnTo>
                    <a:cubicBezTo>
                      <a:pt x="2438" y="21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3160513" y="3475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8" y="1"/>
                    </a:moveTo>
                    <a:cubicBezTo>
                      <a:pt x="2148" y="1"/>
                      <a:pt x="2039" y="28"/>
                      <a:pt x="1941" y="80"/>
                    </a:cubicBezTo>
                    <a:lnTo>
                      <a:pt x="191" y="1092"/>
                    </a:lnTo>
                    <a:cubicBezTo>
                      <a:pt x="24" y="1187"/>
                      <a:pt x="0" y="1342"/>
                      <a:pt x="155" y="1426"/>
                    </a:cubicBezTo>
                    <a:lnTo>
                      <a:pt x="2322" y="2676"/>
                    </a:lnTo>
                    <a:cubicBezTo>
                      <a:pt x="2403" y="2719"/>
                      <a:pt x="2495" y="2740"/>
                      <a:pt x="2587" y="2740"/>
                    </a:cubicBezTo>
                    <a:cubicBezTo>
                      <a:pt x="2697" y="2740"/>
                      <a:pt x="2808" y="2710"/>
                      <a:pt x="2905" y="2652"/>
                    </a:cubicBezTo>
                    <a:lnTo>
                      <a:pt x="4644" y="1652"/>
                    </a:lnTo>
                    <a:cubicBezTo>
                      <a:pt x="4822" y="1545"/>
                      <a:pt x="4834" y="1402"/>
                      <a:pt x="4691" y="1306"/>
                    </a:cubicBezTo>
                    <a:lnTo>
                      <a:pt x="2524" y="56"/>
                    </a:lnTo>
                    <a:cubicBezTo>
                      <a:pt x="2438" y="19"/>
                      <a:pt x="2348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245338" y="3524850"/>
                <a:ext cx="1211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0" extrusionOk="0">
                    <a:moveTo>
                      <a:pt x="2257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101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8" y="2722"/>
                      <a:pt x="2498" y="2740"/>
                      <a:pt x="2588" y="2740"/>
                    </a:cubicBezTo>
                    <a:cubicBezTo>
                      <a:pt x="2698" y="2740"/>
                      <a:pt x="2807" y="2713"/>
                      <a:pt x="2906" y="2660"/>
                    </a:cubicBezTo>
                    <a:lnTo>
                      <a:pt x="4656" y="1648"/>
                    </a:lnTo>
                    <a:cubicBezTo>
                      <a:pt x="4822" y="1553"/>
                      <a:pt x="4846" y="1398"/>
                      <a:pt x="4691" y="1315"/>
                    </a:cubicBezTo>
                    <a:lnTo>
                      <a:pt x="2536" y="65"/>
                    </a:lnTo>
                    <a:cubicBezTo>
                      <a:pt x="2444" y="21"/>
                      <a:pt x="2349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330463" y="3573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0" y="1"/>
                    </a:moveTo>
                    <a:cubicBezTo>
                      <a:pt x="2138" y="1"/>
                      <a:pt x="2027" y="31"/>
                      <a:pt x="1929" y="89"/>
                    </a:cubicBezTo>
                    <a:lnTo>
                      <a:pt x="191" y="1089"/>
                    </a:lnTo>
                    <a:cubicBezTo>
                      <a:pt x="12" y="1196"/>
                      <a:pt x="1" y="1339"/>
                      <a:pt x="143" y="1435"/>
                    </a:cubicBezTo>
                    <a:lnTo>
                      <a:pt x="2310" y="2685"/>
                    </a:lnTo>
                    <a:cubicBezTo>
                      <a:pt x="2396" y="2722"/>
                      <a:pt x="2487" y="2740"/>
                      <a:pt x="2577" y="2740"/>
                    </a:cubicBezTo>
                    <a:cubicBezTo>
                      <a:pt x="2687" y="2740"/>
                      <a:pt x="2796" y="2713"/>
                      <a:pt x="2894" y="2661"/>
                    </a:cubicBezTo>
                    <a:lnTo>
                      <a:pt x="4644" y="1649"/>
                    </a:lnTo>
                    <a:cubicBezTo>
                      <a:pt x="4811" y="1554"/>
                      <a:pt x="4835" y="1399"/>
                      <a:pt x="4680" y="1316"/>
                    </a:cubicBezTo>
                    <a:lnTo>
                      <a:pt x="2525" y="65"/>
                    </a:lnTo>
                    <a:cubicBezTo>
                      <a:pt x="2438" y="22"/>
                      <a:pt x="2344" y="1"/>
                      <a:pt x="2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415288" y="362300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9" y="0"/>
                    </a:moveTo>
                    <a:cubicBezTo>
                      <a:pt x="2149" y="0"/>
                      <a:pt x="2040" y="27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5"/>
                    </a:lnTo>
                    <a:cubicBezTo>
                      <a:pt x="2398" y="2719"/>
                      <a:pt x="2489" y="2740"/>
                      <a:pt x="2582" y="2740"/>
                    </a:cubicBezTo>
                    <a:cubicBezTo>
                      <a:pt x="2692" y="2740"/>
                      <a:pt x="2802" y="2710"/>
                      <a:pt x="2906" y="2652"/>
                    </a:cubicBezTo>
                    <a:lnTo>
                      <a:pt x="4644" y="1651"/>
                    </a:lnTo>
                    <a:cubicBezTo>
                      <a:pt x="4823" y="1544"/>
                      <a:pt x="4835" y="1401"/>
                      <a:pt x="4692" y="1306"/>
                    </a:cubicBezTo>
                    <a:lnTo>
                      <a:pt x="2525" y="56"/>
                    </a:lnTo>
                    <a:cubicBezTo>
                      <a:pt x="2439" y="18"/>
                      <a:pt x="2349" y="0"/>
                      <a:pt x="2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500138" y="3672100"/>
                <a:ext cx="1208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6" extrusionOk="0">
                    <a:moveTo>
                      <a:pt x="2257" y="1"/>
                    </a:moveTo>
                    <a:cubicBezTo>
                      <a:pt x="2146" y="1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88"/>
                      <a:pt x="0" y="1342"/>
                      <a:pt x="143" y="1426"/>
                    </a:cubicBezTo>
                    <a:lnTo>
                      <a:pt x="2310" y="2676"/>
                    </a:lnTo>
                    <a:cubicBezTo>
                      <a:pt x="2399" y="2715"/>
                      <a:pt x="2496" y="2736"/>
                      <a:pt x="2593" y="2736"/>
                    </a:cubicBezTo>
                    <a:cubicBezTo>
                      <a:pt x="2702" y="2736"/>
                      <a:pt x="2810" y="2709"/>
                      <a:pt x="2905" y="2652"/>
                    </a:cubicBezTo>
                    <a:lnTo>
                      <a:pt x="4644" y="1640"/>
                    </a:lnTo>
                    <a:cubicBezTo>
                      <a:pt x="4822" y="1545"/>
                      <a:pt x="4834" y="1390"/>
                      <a:pt x="4691" y="1307"/>
                    </a:cubicBezTo>
                    <a:lnTo>
                      <a:pt x="2524" y="57"/>
                    </a:lnTo>
                    <a:cubicBezTo>
                      <a:pt x="2438" y="19"/>
                      <a:pt x="2348" y="1"/>
                      <a:pt x="22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584963" y="372100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5" y="0"/>
                    </a:moveTo>
                    <a:cubicBezTo>
                      <a:pt x="2146" y="0"/>
                      <a:pt x="2038" y="31"/>
                      <a:pt x="1941" y="89"/>
                    </a:cubicBezTo>
                    <a:lnTo>
                      <a:pt x="191" y="1089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3" y="2722"/>
                      <a:pt x="2493" y="2740"/>
                      <a:pt x="2584" y="2740"/>
                    </a:cubicBezTo>
                    <a:cubicBezTo>
                      <a:pt x="2695" y="2740"/>
                      <a:pt x="2807" y="2713"/>
                      <a:pt x="2906" y="2661"/>
                    </a:cubicBezTo>
                    <a:lnTo>
                      <a:pt x="4656" y="1661"/>
                    </a:lnTo>
                    <a:cubicBezTo>
                      <a:pt x="4822" y="1553"/>
                      <a:pt x="4834" y="1399"/>
                      <a:pt x="4691" y="1315"/>
                    </a:cubicBezTo>
                    <a:lnTo>
                      <a:pt x="2525" y="65"/>
                    </a:lnTo>
                    <a:cubicBezTo>
                      <a:pt x="2438" y="22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670088" y="3770225"/>
                <a:ext cx="1208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4" extrusionOk="0">
                    <a:moveTo>
                      <a:pt x="2246" y="1"/>
                    </a:moveTo>
                    <a:cubicBezTo>
                      <a:pt x="2139" y="1"/>
                      <a:pt x="2031" y="27"/>
                      <a:pt x="1929" y="84"/>
                    </a:cubicBezTo>
                    <a:lnTo>
                      <a:pt x="191" y="1096"/>
                    </a:lnTo>
                    <a:cubicBezTo>
                      <a:pt x="13" y="1192"/>
                      <a:pt x="1" y="1346"/>
                      <a:pt x="143" y="1430"/>
                    </a:cubicBezTo>
                    <a:lnTo>
                      <a:pt x="2310" y="2668"/>
                    </a:lnTo>
                    <a:cubicBezTo>
                      <a:pt x="2400" y="2713"/>
                      <a:pt x="2494" y="2734"/>
                      <a:pt x="2589" y="2734"/>
                    </a:cubicBezTo>
                    <a:cubicBezTo>
                      <a:pt x="2697" y="2734"/>
                      <a:pt x="2805" y="2707"/>
                      <a:pt x="2906" y="2656"/>
                    </a:cubicBezTo>
                    <a:lnTo>
                      <a:pt x="4644" y="1644"/>
                    </a:lnTo>
                    <a:cubicBezTo>
                      <a:pt x="4823" y="1549"/>
                      <a:pt x="4835" y="1394"/>
                      <a:pt x="4692" y="1311"/>
                    </a:cubicBezTo>
                    <a:lnTo>
                      <a:pt x="2525" y="61"/>
                    </a:lnTo>
                    <a:cubicBezTo>
                      <a:pt x="2435" y="22"/>
                      <a:pt x="2341" y="1"/>
                      <a:pt x="2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754913" y="3819150"/>
                <a:ext cx="1211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36" extrusionOk="0">
                    <a:moveTo>
                      <a:pt x="2264" y="0"/>
                    </a:moveTo>
                    <a:cubicBezTo>
                      <a:pt x="2152" y="0"/>
                      <a:pt x="2040" y="28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6"/>
                    </a:lnTo>
                    <a:cubicBezTo>
                      <a:pt x="2400" y="2715"/>
                      <a:pt x="2497" y="2735"/>
                      <a:pt x="2593" y="2735"/>
                    </a:cubicBezTo>
                    <a:cubicBezTo>
                      <a:pt x="2703" y="2735"/>
                      <a:pt x="2811" y="2709"/>
                      <a:pt x="2906" y="2652"/>
                    </a:cubicBezTo>
                    <a:lnTo>
                      <a:pt x="4656" y="1640"/>
                    </a:lnTo>
                    <a:cubicBezTo>
                      <a:pt x="4823" y="1544"/>
                      <a:pt x="4847" y="1390"/>
                      <a:pt x="4692" y="1306"/>
                    </a:cubicBezTo>
                    <a:lnTo>
                      <a:pt x="2525" y="56"/>
                    </a:lnTo>
                    <a:cubicBezTo>
                      <a:pt x="2445" y="19"/>
                      <a:pt x="2355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839763" y="386805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4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089"/>
                    </a:lnTo>
                    <a:cubicBezTo>
                      <a:pt x="12" y="1196"/>
                      <a:pt x="0" y="1351"/>
                      <a:pt x="155" y="1434"/>
                    </a:cubicBezTo>
                    <a:lnTo>
                      <a:pt x="2310" y="2684"/>
                    </a:lnTo>
                    <a:cubicBezTo>
                      <a:pt x="2396" y="2722"/>
                      <a:pt x="2486" y="2740"/>
                      <a:pt x="2577" y="2740"/>
                    </a:cubicBezTo>
                    <a:cubicBezTo>
                      <a:pt x="2689" y="2740"/>
                      <a:pt x="2801" y="2713"/>
                      <a:pt x="2905" y="2660"/>
                    </a:cubicBezTo>
                    <a:lnTo>
                      <a:pt x="4644" y="1648"/>
                    </a:lnTo>
                    <a:cubicBezTo>
                      <a:pt x="4822" y="1553"/>
                      <a:pt x="4834" y="1398"/>
                      <a:pt x="4691" y="1315"/>
                    </a:cubicBezTo>
                    <a:lnTo>
                      <a:pt x="2524" y="65"/>
                    </a:lnTo>
                    <a:cubicBezTo>
                      <a:pt x="2437" y="21"/>
                      <a:pt x="2346" y="0"/>
                      <a:pt x="2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057813" y="3322350"/>
                <a:ext cx="123550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6" extrusionOk="0">
                    <a:moveTo>
                      <a:pt x="2263" y="1"/>
                    </a:moveTo>
                    <a:cubicBezTo>
                      <a:pt x="2157" y="1"/>
                      <a:pt x="2051" y="28"/>
                      <a:pt x="1953" y="81"/>
                    </a:cubicBezTo>
                    <a:lnTo>
                      <a:pt x="191" y="1104"/>
                    </a:lnTo>
                    <a:cubicBezTo>
                      <a:pt x="24" y="1200"/>
                      <a:pt x="0" y="1355"/>
                      <a:pt x="143" y="1438"/>
                    </a:cubicBezTo>
                    <a:lnTo>
                      <a:pt x="2417" y="2736"/>
                    </a:lnTo>
                    <a:cubicBezTo>
                      <a:pt x="2501" y="2775"/>
                      <a:pt x="2593" y="2795"/>
                      <a:pt x="2683" y="2795"/>
                    </a:cubicBezTo>
                    <a:cubicBezTo>
                      <a:pt x="2786" y="2795"/>
                      <a:pt x="2888" y="2769"/>
                      <a:pt x="2977" y="2712"/>
                    </a:cubicBezTo>
                    <a:lnTo>
                      <a:pt x="4751" y="1700"/>
                    </a:lnTo>
                    <a:cubicBezTo>
                      <a:pt x="4918" y="1605"/>
                      <a:pt x="4942" y="1450"/>
                      <a:pt x="4787" y="1366"/>
                    </a:cubicBezTo>
                    <a:lnTo>
                      <a:pt x="2525" y="57"/>
                    </a:lnTo>
                    <a:cubicBezTo>
                      <a:pt x="2439" y="19"/>
                      <a:pt x="2351" y="1"/>
                      <a:pt x="2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145313" y="33729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1" y="0"/>
                      <a:pt x="2052" y="27"/>
                      <a:pt x="1954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5"/>
                    </a:cubicBezTo>
                    <a:lnTo>
                      <a:pt x="2525" y="56"/>
                    </a:lnTo>
                    <a:cubicBezTo>
                      <a:pt x="2445" y="18"/>
                      <a:pt x="2357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232838" y="34235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0" y="0"/>
                      <a:pt x="2051" y="27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498" y="2772"/>
                      <a:pt x="2585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1" y="1449"/>
                      <a:pt x="4787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320338" y="34741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1" y="0"/>
                      <a:pt x="2052" y="27"/>
                      <a:pt x="1953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5"/>
                    </a:cubicBezTo>
                    <a:lnTo>
                      <a:pt x="2418" y="2735"/>
                    </a:lnTo>
                    <a:cubicBezTo>
                      <a:pt x="2503" y="2772"/>
                      <a:pt x="2592" y="2791"/>
                      <a:pt x="2679" y="2791"/>
                    </a:cubicBezTo>
                    <a:cubicBezTo>
                      <a:pt x="2786" y="2791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99" y="1366"/>
                    </a:cubicBezTo>
                    <a:lnTo>
                      <a:pt x="2525" y="56"/>
                    </a:lnTo>
                    <a:cubicBezTo>
                      <a:pt x="2444" y="18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3407863" y="35247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2" y="0"/>
                      <a:pt x="2056" y="27"/>
                      <a:pt x="1965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503" y="2772"/>
                      <a:pt x="2591" y="2791"/>
                      <a:pt x="2678" y="2791"/>
                    </a:cubicBezTo>
                    <a:cubicBezTo>
                      <a:pt x="2785" y="2791"/>
                      <a:pt x="2890" y="2763"/>
                      <a:pt x="2989" y="2711"/>
                    </a:cubicBezTo>
                    <a:lnTo>
                      <a:pt x="4751" y="1687"/>
                    </a:lnTo>
                    <a:cubicBezTo>
                      <a:pt x="4929" y="1592"/>
                      <a:pt x="4941" y="1449"/>
                      <a:pt x="4798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3495663" y="3575275"/>
                <a:ext cx="1232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5" extrusionOk="0">
                    <a:moveTo>
                      <a:pt x="2253" y="0"/>
                    </a:moveTo>
                    <a:cubicBezTo>
                      <a:pt x="2150" y="0"/>
                      <a:pt x="2048" y="27"/>
                      <a:pt x="1953" y="84"/>
                    </a:cubicBezTo>
                    <a:lnTo>
                      <a:pt x="191" y="1096"/>
                    </a:lnTo>
                    <a:cubicBezTo>
                      <a:pt x="12" y="1191"/>
                      <a:pt x="1" y="1346"/>
                      <a:pt x="143" y="1429"/>
                    </a:cubicBezTo>
                    <a:lnTo>
                      <a:pt x="2406" y="2739"/>
                    </a:lnTo>
                    <a:cubicBezTo>
                      <a:pt x="2491" y="2776"/>
                      <a:pt x="2582" y="2795"/>
                      <a:pt x="2671" y="2795"/>
                    </a:cubicBezTo>
                    <a:cubicBezTo>
                      <a:pt x="2779" y="2795"/>
                      <a:pt x="2885" y="2767"/>
                      <a:pt x="2977" y="2715"/>
                    </a:cubicBezTo>
                    <a:lnTo>
                      <a:pt x="4751" y="1691"/>
                    </a:lnTo>
                    <a:cubicBezTo>
                      <a:pt x="4918" y="1596"/>
                      <a:pt x="4930" y="1441"/>
                      <a:pt x="4787" y="1370"/>
                    </a:cubicBezTo>
                    <a:lnTo>
                      <a:pt x="2525" y="60"/>
                    </a:lnTo>
                    <a:cubicBezTo>
                      <a:pt x="2435" y="21"/>
                      <a:pt x="2343" y="0"/>
                      <a:pt x="22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583163" y="3625975"/>
                <a:ext cx="123575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2791" extrusionOk="0">
                    <a:moveTo>
                      <a:pt x="2264" y="0"/>
                    </a:moveTo>
                    <a:cubicBezTo>
                      <a:pt x="2157" y="0"/>
                      <a:pt x="2052" y="28"/>
                      <a:pt x="1954" y="80"/>
                    </a:cubicBezTo>
                    <a:lnTo>
                      <a:pt x="191" y="1104"/>
                    </a:lnTo>
                    <a:cubicBezTo>
                      <a:pt x="13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2" y="1687"/>
                    </a:lnTo>
                    <a:cubicBezTo>
                      <a:pt x="4918" y="1592"/>
                      <a:pt x="4942" y="1437"/>
                      <a:pt x="4799" y="1354"/>
                    </a:cubicBezTo>
                    <a:lnTo>
                      <a:pt x="2525" y="56"/>
                    </a:lnTo>
                    <a:cubicBezTo>
                      <a:pt x="2439" y="19"/>
                      <a:pt x="2351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670688" y="3676275"/>
                <a:ext cx="1235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5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2417" y="2735"/>
                    </a:lnTo>
                    <a:cubicBezTo>
                      <a:pt x="2501" y="2774"/>
                      <a:pt x="2593" y="2795"/>
                      <a:pt x="2685" y="2795"/>
                    </a:cubicBezTo>
                    <a:cubicBezTo>
                      <a:pt x="2789" y="2795"/>
                      <a:pt x="2894" y="2768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3758188" y="3726875"/>
                <a:ext cx="12355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7" extrusionOk="0">
                    <a:moveTo>
                      <a:pt x="2270" y="1"/>
                    </a:moveTo>
                    <a:cubicBezTo>
                      <a:pt x="2163" y="1"/>
                      <a:pt x="2057" y="28"/>
                      <a:pt x="1965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6"/>
                    </a:cubicBezTo>
                    <a:lnTo>
                      <a:pt x="2418" y="2735"/>
                    </a:lnTo>
                    <a:cubicBezTo>
                      <a:pt x="2504" y="2775"/>
                      <a:pt x="2599" y="2796"/>
                      <a:pt x="2694" y="2796"/>
                    </a:cubicBezTo>
                    <a:cubicBezTo>
                      <a:pt x="2795" y="2796"/>
                      <a:pt x="2897" y="2772"/>
                      <a:pt x="2989" y="2723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5" y="19"/>
                      <a:pt x="2357" y="1"/>
                      <a:pt x="2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3845713" y="37774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1"/>
                    </a:moveTo>
                    <a:cubicBezTo>
                      <a:pt x="2160" y="1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6"/>
                    </a:cubicBezTo>
                    <a:lnTo>
                      <a:pt x="2417" y="2735"/>
                    </a:lnTo>
                    <a:cubicBezTo>
                      <a:pt x="2498" y="2773"/>
                      <a:pt x="2585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1" y="1687"/>
                    </a:lnTo>
                    <a:cubicBezTo>
                      <a:pt x="4918" y="1592"/>
                      <a:pt x="4941" y="1449"/>
                      <a:pt x="4799" y="1366"/>
                    </a:cubicBezTo>
                    <a:lnTo>
                      <a:pt x="2524" y="56"/>
                    </a:lnTo>
                    <a:cubicBezTo>
                      <a:pt x="2444" y="19"/>
                      <a:pt x="235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3933513" y="3828075"/>
                <a:ext cx="123250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2" extrusionOk="0">
                    <a:moveTo>
                      <a:pt x="2258" y="1"/>
                    </a:moveTo>
                    <a:cubicBezTo>
                      <a:pt x="2151" y="1"/>
                      <a:pt x="2045" y="28"/>
                      <a:pt x="1953" y="80"/>
                    </a:cubicBezTo>
                    <a:lnTo>
                      <a:pt x="179" y="1092"/>
                    </a:lnTo>
                    <a:cubicBezTo>
                      <a:pt x="13" y="1199"/>
                      <a:pt x="1" y="1342"/>
                      <a:pt x="144" y="1426"/>
                    </a:cubicBezTo>
                    <a:lnTo>
                      <a:pt x="2406" y="2735"/>
                    </a:lnTo>
                    <a:cubicBezTo>
                      <a:pt x="2491" y="2773"/>
                      <a:pt x="2582" y="2791"/>
                      <a:pt x="2672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39" y="1688"/>
                    </a:lnTo>
                    <a:cubicBezTo>
                      <a:pt x="4918" y="1592"/>
                      <a:pt x="4930" y="1449"/>
                      <a:pt x="4787" y="1366"/>
                    </a:cubicBezTo>
                    <a:lnTo>
                      <a:pt x="2513" y="56"/>
                    </a:lnTo>
                    <a:cubicBezTo>
                      <a:pt x="2432" y="19"/>
                      <a:pt x="2345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3080738" y="324132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2" y="0"/>
                      <a:pt x="2099" y="25"/>
                      <a:pt x="2012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8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8"/>
                      <a:pt x="5310" y="1678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3178963" y="32981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31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6" y="3023"/>
                    </a:cubicBezTo>
                    <a:cubicBezTo>
                      <a:pt x="3128" y="3023"/>
                      <a:pt x="3219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22" y="1679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277488" y="33549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56" y="0"/>
                    </a:moveTo>
                    <a:cubicBezTo>
                      <a:pt x="2170" y="0"/>
                      <a:pt x="2087" y="21"/>
                      <a:pt x="2012" y="64"/>
                    </a:cubicBezTo>
                    <a:lnTo>
                      <a:pt x="155" y="1148"/>
                    </a:lnTo>
                    <a:cubicBezTo>
                      <a:pt x="12" y="1231"/>
                      <a:pt x="0" y="1350"/>
                      <a:pt x="119" y="1422"/>
                    </a:cubicBezTo>
                    <a:lnTo>
                      <a:pt x="2810" y="2981"/>
                    </a:lnTo>
                    <a:cubicBezTo>
                      <a:pt x="2881" y="3009"/>
                      <a:pt x="2957" y="3023"/>
                      <a:pt x="3032" y="3023"/>
                    </a:cubicBezTo>
                    <a:cubicBezTo>
                      <a:pt x="3121" y="3023"/>
                      <a:pt x="3209" y="3003"/>
                      <a:pt x="3286" y="2958"/>
                    </a:cubicBezTo>
                    <a:lnTo>
                      <a:pt x="5156" y="1886"/>
                    </a:lnTo>
                    <a:cubicBezTo>
                      <a:pt x="5299" y="1803"/>
                      <a:pt x="5310" y="1672"/>
                      <a:pt x="5191" y="1600"/>
                    </a:cubicBezTo>
                    <a:lnTo>
                      <a:pt x="2489" y="53"/>
                    </a:lnTo>
                    <a:cubicBezTo>
                      <a:pt x="2414" y="18"/>
                      <a:pt x="2334" y="0"/>
                      <a:pt x="2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3375713" y="34115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67" y="1143"/>
                    </a:lnTo>
                    <a:cubicBezTo>
                      <a:pt x="24" y="1226"/>
                      <a:pt x="0" y="1345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473938" y="346842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2"/>
                    </a:cubicBezTo>
                    <a:lnTo>
                      <a:pt x="167" y="1143"/>
                    </a:lnTo>
                    <a:cubicBezTo>
                      <a:pt x="24" y="1226"/>
                      <a:pt x="0" y="1346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3572463" y="352527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1"/>
                    </a:moveTo>
                    <a:cubicBezTo>
                      <a:pt x="2192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2810" y="2977"/>
                    </a:lnTo>
                    <a:cubicBezTo>
                      <a:pt x="2879" y="3008"/>
                      <a:pt x="2952" y="3024"/>
                      <a:pt x="3026" y="3024"/>
                    </a:cubicBezTo>
                    <a:cubicBezTo>
                      <a:pt x="3118" y="3024"/>
                      <a:pt x="3212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11" y="1679"/>
                      <a:pt x="5191" y="1608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3670688" y="358200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68" y="1"/>
                    </a:moveTo>
                    <a:cubicBezTo>
                      <a:pt x="2182" y="1"/>
                      <a:pt x="2099" y="22"/>
                      <a:pt x="2024" y="65"/>
                    </a:cubicBezTo>
                    <a:lnTo>
                      <a:pt x="167" y="1148"/>
                    </a:lnTo>
                    <a:cubicBezTo>
                      <a:pt x="12" y="1232"/>
                      <a:pt x="0" y="1351"/>
                      <a:pt x="131" y="1422"/>
                    </a:cubicBezTo>
                    <a:lnTo>
                      <a:pt x="2822" y="2982"/>
                    </a:lnTo>
                    <a:cubicBezTo>
                      <a:pt x="2893" y="3009"/>
                      <a:pt x="2969" y="3024"/>
                      <a:pt x="3044" y="3024"/>
                    </a:cubicBezTo>
                    <a:cubicBezTo>
                      <a:pt x="3133" y="3024"/>
                      <a:pt x="3221" y="3003"/>
                      <a:pt x="3298" y="2958"/>
                    </a:cubicBezTo>
                    <a:lnTo>
                      <a:pt x="5156" y="1887"/>
                    </a:lnTo>
                    <a:cubicBezTo>
                      <a:pt x="5299" y="1803"/>
                      <a:pt x="5323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769213" y="3638850"/>
                <a:ext cx="132775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3" extrusionOk="0">
                    <a:moveTo>
                      <a:pt x="2266" y="1"/>
                    </a:moveTo>
                    <a:cubicBezTo>
                      <a:pt x="2180" y="1"/>
                      <a:pt x="2093" y="22"/>
                      <a:pt x="2013" y="65"/>
                    </a:cubicBezTo>
                    <a:lnTo>
                      <a:pt x="155" y="1137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2810" y="2970"/>
                    </a:lnTo>
                    <a:cubicBezTo>
                      <a:pt x="2885" y="3004"/>
                      <a:pt x="2965" y="3022"/>
                      <a:pt x="3045" y="3022"/>
                    </a:cubicBezTo>
                    <a:cubicBezTo>
                      <a:pt x="3131" y="3022"/>
                      <a:pt x="3218" y="3001"/>
                      <a:pt x="3298" y="2958"/>
                    </a:cubicBezTo>
                    <a:lnTo>
                      <a:pt x="5156" y="1875"/>
                    </a:lnTo>
                    <a:cubicBezTo>
                      <a:pt x="5299" y="1803"/>
                      <a:pt x="5311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3867438" y="369555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3" y="0"/>
                      <a:pt x="2099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57"/>
                      <a:pt x="120" y="1428"/>
                    </a:cubicBezTo>
                    <a:lnTo>
                      <a:pt x="2822" y="2976"/>
                    </a:lnTo>
                    <a:cubicBezTo>
                      <a:pt x="2891" y="3008"/>
                      <a:pt x="2962" y="3023"/>
                      <a:pt x="3033" y="3023"/>
                    </a:cubicBezTo>
                    <a:cubicBezTo>
                      <a:pt x="3122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7"/>
                      <a:pt x="5311" y="1678"/>
                      <a:pt x="5192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3965963" y="37524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74" y="0"/>
                    </a:moveTo>
                    <a:cubicBezTo>
                      <a:pt x="2183" y="0"/>
                      <a:pt x="2092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6" y="3023"/>
                      <a:pt x="3207" y="2999"/>
                      <a:pt x="3287" y="2952"/>
                    </a:cubicBezTo>
                    <a:lnTo>
                      <a:pt x="5156" y="1881"/>
                    </a:lnTo>
                    <a:cubicBezTo>
                      <a:pt x="5299" y="1798"/>
                      <a:pt x="5311" y="1678"/>
                      <a:pt x="5192" y="1607"/>
                    </a:cubicBezTo>
                    <a:lnTo>
                      <a:pt x="2489" y="47"/>
                    </a:lnTo>
                    <a:cubicBezTo>
                      <a:pt x="2420" y="16"/>
                      <a:pt x="2347" y="0"/>
                      <a:pt x="2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4064188" y="380925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0"/>
                    </a:moveTo>
                    <a:cubicBezTo>
                      <a:pt x="2195" y="0"/>
                      <a:pt x="2104" y="25"/>
                      <a:pt x="2025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20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7" y="3023"/>
                    </a:cubicBezTo>
                    <a:cubicBezTo>
                      <a:pt x="3128" y="3023"/>
                      <a:pt x="3219" y="2999"/>
                      <a:pt x="3299" y="2953"/>
                    </a:cubicBezTo>
                    <a:lnTo>
                      <a:pt x="5168" y="1881"/>
                    </a:lnTo>
                    <a:cubicBezTo>
                      <a:pt x="5311" y="1798"/>
                      <a:pt x="5323" y="1667"/>
                      <a:pt x="5204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3915663" y="4005975"/>
                <a:ext cx="1458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3" extrusionOk="0">
                    <a:moveTo>
                      <a:pt x="2283" y="0"/>
                    </a:moveTo>
                    <a:cubicBezTo>
                      <a:pt x="2200" y="0"/>
                      <a:pt x="2119" y="22"/>
                      <a:pt x="2048" y="60"/>
                    </a:cubicBezTo>
                    <a:lnTo>
                      <a:pt x="155" y="1156"/>
                    </a:lnTo>
                    <a:cubicBezTo>
                      <a:pt x="12" y="1227"/>
                      <a:pt x="0" y="1346"/>
                      <a:pt x="119" y="1418"/>
                    </a:cubicBezTo>
                    <a:lnTo>
                      <a:pt x="3346" y="3275"/>
                    </a:lnTo>
                    <a:cubicBezTo>
                      <a:pt x="3411" y="3308"/>
                      <a:pt x="3482" y="3323"/>
                      <a:pt x="3553" y="3323"/>
                    </a:cubicBezTo>
                    <a:cubicBezTo>
                      <a:pt x="3637" y="3323"/>
                      <a:pt x="3721" y="3302"/>
                      <a:pt x="3798" y="3263"/>
                    </a:cubicBezTo>
                    <a:lnTo>
                      <a:pt x="5680" y="2168"/>
                    </a:lnTo>
                    <a:cubicBezTo>
                      <a:pt x="5811" y="2096"/>
                      <a:pt x="5834" y="1977"/>
                      <a:pt x="5715" y="1906"/>
                    </a:cubicBezTo>
                    <a:lnTo>
                      <a:pt x="2489" y="48"/>
                    </a:lnTo>
                    <a:cubicBezTo>
                      <a:pt x="2423" y="16"/>
                      <a:pt x="2353" y="0"/>
                      <a:pt x="22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3809388" y="39446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2" y="1"/>
                    </a:moveTo>
                    <a:cubicBezTo>
                      <a:pt x="2198" y="1"/>
                      <a:pt x="2114" y="22"/>
                      <a:pt x="2037" y="61"/>
                    </a:cubicBezTo>
                    <a:lnTo>
                      <a:pt x="156" y="1156"/>
                    </a:lnTo>
                    <a:cubicBezTo>
                      <a:pt x="13" y="1227"/>
                      <a:pt x="1" y="1347"/>
                      <a:pt x="120" y="1418"/>
                    </a:cubicBezTo>
                    <a:lnTo>
                      <a:pt x="3346" y="3275"/>
                    </a:lnTo>
                    <a:cubicBezTo>
                      <a:pt x="3412" y="3308"/>
                      <a:pt x="3482" y="3323"/>
                      <a:pt x="3552" y="3323"/>
                    </a:cubicBezTo>
                    <a:cubicBezTo>
                      <a:pt x="3635" y="3323"/>
                      <a:pt x="3716" y="3302"/>
                      <a:pt x="3787" y="3263"/>
                    </a:cubicBezTo>
                    <a:lnTo>
                      <a:pt x="5680" y="2168"/>
                    </a:lnTo>
                    <a:cubicBezTo>
                      <a:pt x="5811" y="2097"/>
                      <a:pt x="5835" y="1978"/>
                      <a:pt x="5716" y="1906"/>
                    </a:cubicBezTo>
                    <a:lnTo>
                      <a:pt x="2489" y="49"/>
                    </a:lnTo>
                    <a:cubicBezTo>
                      <a:pt x="2424" y="16"/>
                      <a:pt x="2353" y="1"/>
                      <a:pt x="2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3703138" y="3883350"/>
                <a:ext cx="1458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8" extrusionOk="0">
                    <a:moveTo>
                      <a:pt x="2282" y="0"/>
                    </a:moveTo>
                    <a:cubicBezTo>
                      <a:pt x="2198" y="0"/>
                      <a:pt x="2114" y="21"/>
                      <a:pt x="2036" y="60"/>
                    </a:cubicBezTo>
                    <a:lnTo>
                      <a:pt x="143" y="1155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3346" y="3275"/>
                    </a:lnTo>
                    <a:cubicBezTo>
                      <a:pt x="3414" y="3303"/>
                      <a:pt x="3488" y="3318"/>
                      <a:pt x="3560" y="3318"/>
                    </a:cubicBezTo>
                    <a:cubicBezTo>
                      <a:pt x="3640" y="3318"/>
                      <a:pt x="3718" y="3300"/>
                      <a:pt x="3786" y="3263"/>
                    </a:cubicBezTo>
                    <a:lnTo>
                      <a:pt x="5679" y="2167"/>
                    </a:lnTo>
                    <a:cubicBezTo>
                      <a:pt x="5810" y="2084"/>
                      <a:pt x="5834" y="1977"/>
                      <a:pt x="5715" y="1905"/>
                    </a:cubicBezTo>
                    <a:lnTo>
                      <a:pt x="2489" y="48"/>
                    </a:lnTo>
                    <a:cubicBezTo>
                      <a:pt x="2423" y="15"/>
                      <a:pt x="2353" y="0"/>
                      <a:pt x="2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3042338" y="3501700"/>
                <a:ext cx="700400" cy="403300"/>
              </a:xfrm>
              <a:custGeom>
                <a:avLst/>
                <a:gdLst/>
                <a:ahLst/>
                <a:cxnLst/>
                <a:rect l="l" t="t" r="r" b="b"/>
                <a:pathLst>
                  <a:path w="28016" h="16132" extrusionOk="0">
                    <a:moveTo>
                      <a:pt x="2294" y="0"/>
                    </a:moveTo>
                    <a:cubicBezTo>
                      <a:pt x="2206" y="0"/>
                      <a:pt x="2117" y="22"/>
                      <a:pt x="2036" y="62"/>
                    </a:cubicBezTo>
                    <a:lnTo>
                      <a:pt x="155" y="1158"/>
                    </a:lnTo>
                    <a:cubicBezTo>
                      <a:pt x="12" y="1229"/>
                      <a:pt x="0" y="1348"/>
                      <a:pt x="119" y="1419"/>
                    </a:cubicBezTo>
                    <a:lnTo>
                      <a:pt x="25539" y="16088"/>
                    </a:lnTo>
                    <a:cubicBezTo>
                      <a:pt x="25607" y="16116"/>
                      <a:pt x="25678" y="16131"/>
                      <a:pt x="25749" y="16131"/>
                    </a:cubicBezTo>
                    <a:cubicBezTo>
                      <a:pt x="25827" y="16131"/>
                      <a:pt x="25905" y="16113"/>
                      <a:pt x="25980" y="16076"/>
                    </a:cubicBezTo>
                    <a:lnTo>
                      <a:pt x="27873" y="14981"/>
                    </a:lnTo>
                    <a:cubicBezTo>
                      <a:pt x="28004" y="14897"/>
                      <a:pt x="28016" y="14790"/>
                      <a:pt x="27909" y="14719"/>
                    </a:cubicBezTo>
                    <a:lnTo>
                      <a:pt x="2489" y="38"/>
                    </a:lnTo>
                    <a:cubicBezTo>
                      <a:pt x="2427" y="13"/>
                      <a:pt x="2361" y="0"/>
                      <a:pt x="2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" name="Google Shape;122;p15"/>
            <p:cNvSpPr/>
            <p:nvPr/>
          </p:nvSpPr>
          <p:spPr>
            <a:xfrm>
              <a:off x="3548638" y="2988300"/>
              <a:ext cx="838525" cy="489075"/>
            </a:xfrm>
            <a:custGeom>
              <a:avLst/>
              <a:gdLst/>
              <a:ahLst/>
              <a:cxnLst/>
              <a:rect l="l" t="t" r="r" b="b"/>
              <a:pathLst>
                <a:path w="33541" h="19563" extrusionOk="0">
                  <a:moveTo>
                    <a:pt x="32481" y="13526"/>
                  </a:moveTo>
                  <a:lnTo>
                    <a:pt x="9585" y="298"/>
                  </a:lnTo>
                  <a:cubicBezTo>
                    <a:pt x="9073" y="0"/>
                    <a:pt x="8180" y="48"/>
                    <a:pt x="7585" y="381"/>
                  </a:cubicBezTo>
                  <a:lnTo>
                    <a:pt x="680" y="4370"/>
                  </a:lnTo>
                  <a:lnTo>
                    <a:pt x="1" y="4215"/>
                  </a:lnTo>
                  <a:lnTo>
                    <a:pt x="1" y="5132"/>
                  </a:lnTo>
                  <a:cubicBezTo>
                    <a:pt x="25" y="5346"/>
                    <a:pt x="156" y="5537"/>
                    <a:pt x="346" y="5632"/>
                  </a:cubicBezTo>
                  <a:lnTo>
                    <a:pt x="23968" y="19265"/>
                  </a:lnTo>
                  <a:cubicBezTo>
                    <a:pt x="24480" y="19562"/>
                    <a:pt x="25373" y="19527"/>
                    <a:pt x="25968" y="19181"/>
                  </a:cubicBezTo>
                  <a:lnTo>
                    <a:pt x="33053" y="15098"/>
                  </a:lnTo>
                  <a:cubicBezTo>
                    <a:pt x="33374" y="14907"/>
                    <a:pt x="33541" y="14669"/>
                    <a:pt x="33541" y="14443"/>
                  </a:cubicBezTo>
                  <a:lnTo>
                    <a:pt x="33541" y="135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548638" y="2968000"/>
              <a:ext cx="838525" cy="484075"/>
            </a:xfrm>
            <a:custGeom>
              <a:avLst/>
              <a:gdLst/>
              <a:ahLst/>
              <a:cxnLst/>
              <a:rect l="l" t="t" r="r" b="b"/>
              <a:pathLst>
                <a:path w="33541" h="19363" extrusionOk="0">
                  <a:moveTo>
                    <a:pt x="8720" y="1"/>
                  </a:moveTo>
                  <a:cubicBezTo>
                    <a:pt x="8327" y="1"/>
                    <a:pt x="7911" y="94"/>
                    <a:pt x="7585" y="277"/>
                  </a:cubicBezTo>
                  <a:lnTo>
                    <a:pt x="489" y="4372"/>
                  </a:lnTo>
                  <a:cubicBezTo>
                    <a:pt x="168" y="4563"/>
                    <a:pt x="1" y="4801"/>
                    <a:pt x="1" y="5027"/>
                  </a:cubicBezTo>
                  <a:cubicBezTo>
                    <a:pt x="25" y="5242"/>
                    <a:pt x="156" y="5432"/>
                    <a:pt x="346" y="5527"/>
                  </a:cubicBezTo>
                  <a:lnTo>
                    <a:pt x="23968" y="19160"/>
                  </a:lnTo>
                  <a:cubicBezTo>
                    <a:pt x="24202" y="19296"/>
                    <a:pt x="24517" y="19363"/>
                    <a:pt x="24845" y="19363"/>
                  </a:cubicBezTo>
                  <a:cubicBezTo>
                    <a:pt x="25235" y="19363"/>
                    <a:pt x="25646" y="19269"/>
                    <a:pt x="25968" y="19088"/>
                  </a:cubicBezTo>
                  <a:lnTo>
                    <a:pt x="33053" y="14993"/>
                  </a:lnTo>
                  <a:cubicBezTo>
                    <a:pt x="33374" y="14802"/>
                    <a:pt x="33541" y="14564"/>
                    <a:pt x="33541" y="14338"/>
                  </a:cubicBezTo>
                  <a:cubicBezTo>
                    <a:pt x="33529" y="14112"/>
                    <a:pt x="33398" y="13921"/>
                    <a:pt x="33195" y="13838"/>
                  </a:cubicBezTo>
                  <a:lnTo>
                    <a:pt x="9585" y="193"/>
                  </a:lnTo>
                  <a:cubicBezTo>
                    <a:pt x="9354" y="64"/>
                    <a:pt x="9045" y="1"/>
                    <a:pt x="87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760888" y="2885900"/>
              <a:ext cx="414350" cy="444425"/>
            </a:xfrm>
            <a:custGeom>
              <a:avLst/>
              <a:gdLst/>
              <a:ahLst/>
              <a:cxnLst/>
              <a:rect l="l" t="t" r="r" b="b"/>
              <a:pathLst>
                <a:path w="16574" h="17777" extrusionOk="0">
                  <a:moveTo>
                    <a:pt x="14323" y="8073"/>
                  </a:moveTo>
                  <a:lnTo>
                    <a:pt x="0" y="1"/>
                  </a:lnTo>
                  <a:lnTo>
                    <a:pt x="0" y="8680"/>
                  </a:lnTo>
                  <a:cubicBezTo>
                    <a:pt x="0" y="8728"/>
                    <a:pt x="24" y="8764"/>
                    <a:pt x="71" y="8787"/>
                  </a:cubicBezTo>
                  <a:lnTo>
                    <a:pt x="15526" y="17705"/>
                  </a:lnTo>
                  <a:cubicBezTo>
                    <a:pt x="15669" y="17777"/>
                    <a:pt x="15835" y="17765"/>
                    <a:pt x="15966" y="17693"/>
                  </a:cubicBezTo>
                  <a:lnTo>
                    <a:pt x="16466" y="17408"/>
                  </a:lnTo>
                  <a:cubicBezTo>
                    <a:pt x="16526" y="17372"/>
                    <a:pt x="16574" y="17324"/>
                    <a:pt x="16574" y="17253"/>
                  </a:cubicBezTo>
                  <a:lnTo>
                    <a:pt x="16574" y="857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759688" y="2873400"/>
              <a:ext cx="415550" cy="239350"/>
            </a:xfrm>
            <a:custGeom>
              <a:avLst/>
              <a:gdLst/>
              <a:ahLst/>
              <a:cxnLst/>
              <a:rect l="l" t="t" r="r" b="b"/>
              <a:pathLst>
                <a:path w="16622" h="9574" extrusionOk="0">
                  <a:moveTo>
                    <a:pt x="878" y="0"/>
                  </a:moveTo>
                  <a:cubicBezTo>
                    <a:pt x="796" y="0"/>
                    <a:pt x="714" y="21"/>
                    <a:pt x="643" y="60"/>
                  </a:cubicBezTo>
                  <a:lnTo>
                    <a:pt x="143" y="346"/>
                  </a:lnTo>
                  <a:cubicBezTo>
                    <a:pt x="12" y="429"/>
                    <a:pt x="0" y="536"/>
                    <a:pt x="119" y="608"/>
                  </a:cubicBezTo>
                  <a:lnTo>
                    <a:pt x="15574" y="9526"/>
                  </a:lnTo>
                  <a:cubicBezTo>
                    <a:pt x="15639" y="9558"/>
                    <a:pt x="15707" y="9574"/>
                    <a:pt x="15776" y="9574"/>
                  </a:cubicBezTo>
                  <a:cubicBezTo>
                    <a:pt x="15856" y="9574"/>
                    <a:pt x="15937" y="9552"/>
                    <a:pt x="16014" y="9514"/>
                  </a:cubicBezTo>
                  <a:lnTo>
                    <a:pt x="16502" y="9228"/>
                  </a:lnTo>
                  <a:cubicBezTo>
                    <a:pt x="16562" y="9204"/>
                    <a:pt x="16610" y="9145"/>
                    <a:pt x="16622" y="9073"/>
                  </a:cubicBezTo>
                  <a:cubicBezTo>
                    <a:pt x="16610" y="9026"/>
                    <a:pt x="16586" y="8990"/>
                    <a:pt x="16538" y="8966"/>
                  </a:cubicBezTo>
                  <a:lnTo>
                    <a:pt x="1084" y="48"/>
                  </a:lnTo>
                  <a:cubicBezTo>
                    <a:pt x="1018" y="15"/>
                    <a:pt x="948" y="0"/>
                    <a:pt x="87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248613" y="1504175"/>
              <a:ext cx="1450200" cy="1892225"/>
            </a:xfrm>
            <a:custGeom>
              <a:avLst/>
              <a:gdLst/>
              <a:ahLst/>
              <a:cxnLst/>
              <a:rect l="l" t="t" r="r" b="b"/>
              <a:pathLst>
                <a:path w="58008" h="75689" extrusionOk="0">
                  <a:moveTo>
                    <a:pt x="56710" y="31219"/>
                  </a:moveTo>
                  <a:lnTo>
                    <a:pt x="2977" y="203"/>
                  </a:lnTo>
                  <a:cubicBezTo>
                    <a:pt x="2655" y="13"/>
                    <a:pt x="2358" y="1"/>
                    <a:pt x="2132" y="132"/>
                  </a:cubicBezTo>
                  <a:lnTo>
                    <a:pt x="0" y="1358"/>
                  </a:lnTo>
                  <a:lnTo>
                    <a:pt x="1679" y="2549"/>
                  </a:lnTo>
                  <a:lnTo>
                    <a:pt x="1679" y="40875"/>
                  </a:lnTo>
                  <a:cubicBezTo>
                    <a:pt x="1679" y="41828"/>
                    <a:pt x="2263" y="42947"/>
                    <a:pt x="2977" y="43363"/>
                  </a:cubicBezTo>
                  <a:lnTo>
                    <a:pt x="55353" y="73605"/>
                  </a:lnTo>
                  <a:lnTo>
                    <a:pt x="55424" y="75689"/>
                  </a:lnTo>
                  <a:lnTo>
                    <a:pt x="57555" y="74451"/>
                  </a:lnTo>
                  <a:cubicBezTo>
                    <a:pt x="57829" y="74296"/>
                    <a:pt x="58008" y="73927"/>
                    <a:pt x="58008" y="73403"/>
                  </a:cubicBezTo>
                  <a:lnTo>
                    <a:pt x="58008" y="33707"/>
                  </a:lnTo>
                  <a:cubicBezTo>
                    <a:pt x="58008" y="32743"/>
                    <a:pt x="57424" y="31636"/>
                    <a:pt x="56710" y="312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237288" y="1535150"/>
              <a:ext cx="1408250" cy="1864225"/>
            </a:xfrm>
            <a:custGeom>
              <a:avLst/>
              <a:gdLst/>
              <a:ahLst/>
              <a:cxnLst/>
              <a:rect l="l" t="t" r="r" b="b"/>
              <a:pathLst>
                <a:path w="56330" h="74569" extrusionOk="0">
                  <a:moveTo>
                    <a:pt x="55032" y="31206"/>
                  </a:moveTo>
                  <a:lnTo>
                    <a:pt x="1299" y="203"/>
                  </a:lnTo>
                  <a:cubicBezTo>
                    <a:pt x="977" y="12"/>
                    <a:pt x="680" y="0"/>
                    <a:pt x="453" y="131"/>
                  </a:cubicBezTo>
                  <a:cubicBezTo>
                    <a:pt x="180" y="286"/>
                    <a:pt x="1" y="655"/>
                    <a:pt x="1" y="1179"/>
                  </a:cubicBezTo>
                  <a:lnTo>
                    <a:pt x="1" y="40862"/>
                  </a:lnTo>
                  <a:cubicBezTo>
                    <a:pt x="1" y="41827"/>
                    <a:pt x="584" y="42934"/>
                    <a:pt x="1299" y="43351"/>
                  </a:cubicBezTo>
                  <a:lnTo>
                    <a:pt x="55032" y="74367"/>
                  </a:lnTo>
                  <a:cubicBezTo>
                    <a:pt x="55353" y="74557"/>
                    <a:pt x="55651" y="74569"/>
                    <a:pt x="55877" y="74438"/>
                  </a:cubicBezTo>
                  <a:cubicBezTo>
                    <a:pt x="56151" y="74283"/>
                    <a:pt x="56329" y="73914"/>
                    <a:pt x="56329" y="73390"/>
                  </a:cubicBezTo>
                  <a:lnTo>
                    <a:pt x="56329" y="33695"/>
                  </a:lnTo>
                  <a:cubicBezTo>
                    <a:pt x="56329" y="32742"/>
                    <a:pt x="55746" y="31623"/>
                    <a:pt x="55032" y="312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266763" y="1573550"/>
              <a:ext cx="1349000" cy="1787150"/>
            </a:xfrm>
            <a:custGeom>
              <a:avLst/>
              <a:gdLst/>
              <a:ahLst/>
              <a:cxnLst/>
              <a:rect l="l" t="t" r="r" b="b"/>
              <a:pathLst>
                <a:path w="53960" h="71486" extrusionOk="0">
                  <a:moveTo>
                    <a:pt x="53174" y="30492"/>
                  </a:moveTo>
                  <a:lnTo>
                    <a:pt x="798" y="250"/>
                  </a:lnTo>
                  <a:cubicBezTo>
                    <a:pt x="358" y="0"/>
                    <a:pt x="1" y="274"/>
                    <a:pt x="1" y="845"/>
                  </a:cubicBezTo>
                  <a:lnTo>
                    <a:pt x="1" y="39481"/>
                  </a:lnTo>
                  <a:cubicBezTo>
                    <a:pt x="1" y="40065"/>
                    <a:pt x="358" y="40743"/>
                    <a:pt x="798" y="40993"/>
                  </a:cubicBezTo>
                  <a:lnTo>
                    <a:pt x="53174" y="71235"/>
                  </a:lnTo>
                  <a:cubicBezTo>
                    <a:pt x="53603" y="71485"/>
                    <a:pt x="53960" y="71223"/>
                    <a:pt x="53960" y="70640"/>
                  </a:cubicBezTo>
                  <a:lnTo>
                    <a:pt x="53960" y="32004"/>
                  </a:lnTo>
                  <a:cubicBezTo>
                    <a:pt x="53960" y="31421"/>
                    <a:pt x="53614" y="30742"/>
                    <a:pt x="53174" y="304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5"/>
          <p:cNvSpPr/>
          <p:nvPr/>
        </p:nvSpPr>
        <p:spPr>
          <a:xfrm>
            <a:off x="7096363" y="2099322"/>
            <a:ext cx="1236307" cy="1672149"/>
          </a:xfrm>
          <a:custGeom>
            <a:avLst/>
            <a:gdLst/>
            <a:ahLst/>
            <a:cxnLst/>
            <a:rect l="l" t="t" r="r" b="b"/>
            <a:pathLst>
              <a:path w="52721" h="71307" extrusionOk="0">
                <a:moveTo>
                  <a:pt x="52709" y="0"/>
                </a:moveTo>
                <a:lnTo>
                  <a:pt x="0" y="0"/>
                </a:lnTo>
                <a:lnTo>
                  <a:pt x="0" y="55495"/>
                </a:lnTo>
                <a:cubicBezTo>
                  <a:pt x="0" y="56090"/>
                  <a:pt x="321" y="56650"/>
                  <a:pt x="845" y="56948"/>
                </a:cubicBezTo>
                <a:lnTo>
                  <a:pt x="24646" y="70699"/>
                </a:lnTo>
                <a:cubicBezTo>
                  <a:pt x="25706" y="71306"/>
                  <a:pt x="27027" y="71306"/>
                  <a:pt x="28087" y="70699"/>
                </a:cubicBezTo>
                <a:lnTo>
                  <a:pt x="51876" y="56948"/>
                </a:lnTo>
                <a:cubicBezTo>
                  <a:pt x="52399" y="56650"/>
                  <a:pt x="52721" y="56090"/>
                  <a:pt x="52721" y="55495"/>
                </a:cubicBezTo>
                <a:lnTo>
                  <a:pt x="52721" y="554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7089938" y="1728531"/>
            <a:ext cx="1249158" cy="741583"/>
          </a:xfrm>
          <a:custGeom>
            <a:avLst/>
            <a:gdLst/>
            <a:ahLst/>
            <a:cxnLst/>
            <a:rect l="l" t="t" r="r" b="b"/>
            <a:pathLst>
              <a:path w="53269" h="31624" extrusionOk="0">
                <a:moveTo>
                  <a:pt x="24920" y="31004"/>
                </a:moveTo>
                <a:lnTo>
                  <a:pt x="1119" y="17265"/>
                </a:lnTo>
                <a:cubicBezTo>
                  <a:pt x="0" y="16622"/>
                  <a:pt x="0" y="15002"/>
                  <a:pt x="1119" y="14359"/>
                </a:cubicBezTo>
                <a:lnTo>
                  <a:pt x="24920" y="620"/>
                </a:lnTo>
                <a:cubicBezTo>
                  <a:pt x="25980" y="1"/>
                  <a:pt x="27301" y="1"/>
                  <a:pt x="28361" y="620"/>
                </a:cubicBezTo>
                <a:lnTo>
                  <a:pt x="52150" y="14359"/>
                </a:lnTo>
                <a:cubicBezTo>
                  <a:pt x="53269" y="15002"/>
                  <a:pt x="53269" y="16622"/>
                  <a:pt x="52150" y="17265"/>
                </a:cubicBezTo>
                <a:lnTo>
                  <a:pt x="28361" y="31004"/>
                </a:lnTo>
                <a:cubicBezTo>
                  <a:pt x="27289" y="31624"/>
                  <a:pt x="25980" y="31624"/>
                  <a:pt x="24920" y="310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7116460" y="221265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61"/>
                </a:lnTo>
                <a:lnTo>
                  <a:pt x="0" y="1"/>
                </a:lnTo>
                <a:lnTo>
                  <a:pt x="24194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7116460" y="2263753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7116460" y="2315132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116460" y="2366511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7116460" y="2417890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7116460" y="2509463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7116460" y="2560842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7116460" y="2611916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7116460" y="266329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7116460" y="2714674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7116460" y="280624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7116460" y="285762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116460" y="2909004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116460" y="2960078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9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7116460" y="301145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7116460" y="3103029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7116460" y="3154408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7116460" y="320578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7116460" y="3257166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7116460" y="3308263"/>
            <a:ext cx="567349" cy="364366"/>
          </a:xfrm>
          <a:custGeom>
            <a:avLst/>
            <a:gdLst/>
            <a:ahLst/>
            <a:cxnLst/>
            <a:rect l="l" t="t" r="r" b="b"/>
            <a:pathLst>
              <a:path w="24194" h="15538" extrusionOk="0">
                <a:moveTo>
                  <a:pt x="24194" y="15538"/>
                </a:moveTo>
                <a:lnTo>
                  <a:pt x="0" y="1572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7745225" y="221265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61"/>
                </a:lnTo>
                <a:lnTo>
                  <a:pt x="24182" y="1"/>
                </a:lnTo>
                <a:lnTo>
                  <a:pt x="0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7745225" y="2263753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7745225" y="2315132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7745225" y="2366511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7745225" y="2417890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7745225" y="2509463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7745225" y="2560842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7745225" y="2611916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7745225" y="266329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7745225" y="2714674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7745225" y="280624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7745225" y="285762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5"/>
          <p:cNvSpPr/>
          <p:nvPr/>
        </p:nvSpPr>
        <p:spPr>
          <a:xfrm>
            <a:off x="7745225" y="2909004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5"/>
          <p:cNvSpPr/>
          <p:nvPr/>
        </p:nvSpPr>
        <p:spPr>
          <a:xfrm>
            <a:off x="7745225" y="2960078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9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7745225" y="301145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7745225" y="3103029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7745225" y="3154408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7745225" y="320578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7745225" y="3257166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7745225" y="3308263"/>
            <a:ext cx="567068" cy="364366"/>
          </a:xfrm>
          <a:custGeom>
            <a:avLst/>
            <a:gdLst/>
            <a:ahLst/>
            <a:cxnLst/>
            <a:rect l="l" t="t" r="r" b="b"/>
            <a:pathLst>
              <a:path w="24182" h="15538" extrusionOk="0">
                <a:moveTo>
                  <a:pt x="0" y="15538"/>
                </a:moveTo>
                <a:lnTo>
                  <a:pt x="24182" y="1572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6845427" y="1589551"/>
            <a:ext cx="1738972" cy="1497957"/>
            <a:chOff x="5553063" y="1487604"/>
            <a:chExt cx="1981525" cy="1707075"/>
          </a:xfrm>
        </p:grpSpPr>
        <p:sp>
          <p:nvSpPr>
            <p:cNvPr id="172" name="Google Shape;172;p15"/>
            <p:cNvSpPr/>
            <p:nvPr/>
          </p:nvSpPr>
          <p:spPr>
            <a:xfrm>
              <a:off x="5563488" y="2071829"/>
              <a:ext cx="1960975" cy="1122850"/>
            </a:xfrm>
            <a:custGeom>
              <a:avLst/>
              <a:gdLst/>
              <a:ahLst/>
              <a:cxnLst/>
              <a:rect l="l" t="t" r="r" b="b"/>
              <a:pathLst>
                <a:path w="78439" h="44914" extrusionOk="0">
                  <a:moveTo>
                    <a:pt x="12" y="1"/>
                  </a:moveTo>
                  <a:cubicBezTo>
                    <a:pt x="12" y="72"/>
                    <a:pt x="12" y="132"/>
                    <a:pt x="12" y="191"/>
                  </a:cubicBezTo>
                  <a:cubicBezTo>
                    <a:pt x="12" y="263"/>
                    <a:pt x="12" y="322"/>
                    <a:pt x="12" y="394"/>
                  </a:cubicBezTo>
                  <a:cubicBezTo>
                    <a:pt x="12" y="453"/>
                    <a:pt x="12" y="525"/>
                    <a:pt x="12" y="584"/>
                  </a:cubicBezTo>
                  <a:cubicBezTo>
                    <a:pt x="12" y="656"/>
                    <a:pt x="12" y="715"/>
                    <a:pt x="12" y="775"/>
                  </a:cubicBezTo>
                  <a:cubicBezTo>
                    <a:pt x="12" y="846"/>
                    <a:pt x="12" y="906"/>
                    <a:pt x="12" y="977"/>
                  </a:cubicBezTo>
                  <a:cubicBezTo>
                    <a:pt x="12" y="1037"/>
                    <a:pt x="12" y="1108"/>
                    <a:pt x="12" y="1167"/>
                  </a:cubicBezTo>
                  <a:cubicBezTo>
                    <a:pt x="12" y="1239"/>
                    <a:pt x="12" y="1298"/>
                    <a:pt x="12" y="1358"/>
                  </a:cubicBezTo>
                  <a:cubicBezTo>
                    <a:pt x="12" y="1429"/>
                    <a:pt x="12" y="1489"/>
                    <a:pt x="12" y="1560"/>
                  </a:cubicBezTo>
                  <a:cubicBezTo>
                    <a:pt x="12" y="1620"/>
                    <a:pt x="12" y="1691"/>
                    <a:pt x="12" y="1751"/>
                  </a:cubicBezTo>
                  <a:cubicBezTo>
                    <a:pt x="12" y="1822"/>
                    <a:pt x="12" y="1882"/>
                    <a:pt x="12" y="1941"/>
                  </a:cubicBezTo>
                  <a:cubicBezTo>
                    <a:pt x="12" y="2013"/>
                    <a:pt x="12" y="2072"/>
                    <a:pt x="12" y="2144"/>
                  </a:cubicBezTo>
                  <a:cubicBezTo>
                    <a:pt x="12" y="2203"/>
                    <a:pt x="12" y="2275"/>
                    <a:pt x="12" y="2334"/>
                  </a:cubicBezTo>
                  <a:cubicBezTo>
                    <a:pt x="12" y="2406"/>
                    <a:pt x="12" y="2465"/>
                    <a:pt x="12" y="2525"/>
                  </a:cubicBezTo>
                  <a:cubicBezTo>
                    <a:pt x="12" y="2596"/>
                    <a:pt x="12" y="2656"/>
                    <a:pt x="12" y="2727"/>
                  </a:cubicBezTo>
                  <a:cubicBezTo>
                    <a:pt x="12" y="2787"/>
                    <a:pt x="12" y="2858"/>
                    <a:pt x="12" y="2918"/>
                  </a:cubicBezTo>
                  <a:cubicBezTo>
                    <a:pt x="12" y="2989"/>
                    <a:pt x="12" y="3049"/>
                    <a:pt x="12" y="3108"/>
                  </a:cubicBezTo>
                  <a:cubicBezTo>
                    <a:pt x="12" y="3180"/>
                    <a:pt x="12" y="3239"/>
                    <a:pt x="12" y="3311"/>
                  </a:cubicBezTo>
                  <a:cubicBezTo>
                    <a:pt x="12" y="3370"/>
                    <a:pt x="12" y="3442"/>
                    <a:pt x="12" y="3501"/>
                  </a:cubicBezTo>
                  <a:cubicBezTo>
                    <a:pt x="12" y="3573"/>
                    <a:pt x="12" y="3632"/>
                    <a:pt x="12" y="3692"/>
                  </a:cubicBezTo>
                  <a:cubicBezTo>
                    <a:pt x="12" y="3763"/>
                    <a:pt x="12" y="3823"/>
                    <a:pt x="12" y="3894"/>
                  </a:cubicBezTo>
                  <a:cubicBezTo>
                    <a:pt x="12" y="3954"/>
                    <a:pt x="12" y="4025"/>
                    <a:pt x="12" y="4085"/>
                  </a:cubicBezTo>
                  <a:cubicBezTo>
                    <a:pt x="12" y="4156"/>
                    <a:pt x="12" y="4215"/>
                    <a:pt x="12" y="4275"/>
                  </a:cubicBezTo>
                  <a:cubicBezTo>
                    <a:pt x="12" y="4346"/>
                    <a:pt x="12" y="4406"/>
                    <a:pt x="12" y="4477"/>
                  </a:cubicBezTo>
                  <a:cubicBezTo>
                    <a:pt x="12" y="4537"/>
                    <a:pt x="12" y="4608"/>
                    <a:pt x="12" y="4668"/>
                  </a:cubicBezTo>
                  <a:cubicBezTo>
                    <a:pt x="12" y="4739"/>
                    <a:pt x="12" y="4799"/>
                    <a:pt x="12" y="4858"/>
                  </a:cubicBezTo>
                  <a:cubicBezTo>
                    <a:pt x="12" y="4930"/>
                    <a:pt x="12" y="4989"/>
                    <a:pt x="12" y="5061"/>
                  </a:cubicBezTo>
                  <a:cubicBezTo>
                    <a:pt x="12" y="5120"/>
                    <a:pt x="12" y="5192"/>
                    <a:pt x="12" y="5251"/>
                  </a:cubicBezTo>
                  <a:cubicBezTo>
                    <a:pt x="12" y="5323"/>
                    <a:pt x="12" y="5382"/>
                    <a:pt x="12" y="5442"/>
                  </a:cubicBezTo>
                  <a:cubicBezTo>
                    <a:pt x="12" y="5513"/>
                    <a:pt x="12" y="5573"/>
                    <a:pt x="12" y="5644"/>
                  </a:cubicBezTo>
                  <a:cubicBezTo>
                    <a:pt x="12" y="5704"/>
                    <a:pt x="12" y="5775"/>
                    <a:pt x="12" y="5835"/>
                  </a:cubicBezTo>
                  <a:cubicBezTo>
                    <a:pt x="12" y="5906"/>
                    <a:pt x="12" y="5966"/>
                    <a:pt x="12" y="6025"/>
                  </a:cubicBezTo>
                  <a:cubicBezTo>
                    <a:pt x="12" y="6097"/>
                    <a:pt x="12" y="6156"/>
                    <a:pt x="12" y="6228"/>
                  </a:cubicBezTo>
                  <a:cubicBezTo>
                    <a:pt x="12" y="6287"/>
                    <a:pt x="12" y="6359"/>
                    <a:pt x="12" y="6418"/>
                  </a:cubicBezTo>
                  <a:cubicBezTo>
                    <a:pt x="12" y="6490"/>
                    <a:pt x="12" y="6549"/>
                    <a:pt x="12" y="6609"/>
                  </a:cubicBezTo>
                  <a:cubicBezTo>
                    <a:pt x="12" y="6680"/>
                    <a:pt x="12" y="6740"/>
                    <a:pt x="12" y="6811"/>
                  </a:cubicBezTo>
                  <a:cubicBezTo>
                    <a:pt x="12" y="6871"/>
                    <a:pt x="12" y="6942"/>
                    <a:pt x="12" y="7002"/>
                  </a:cubicBezTo>
                  <a:cubicBezTo>
                    <a:pt x="12" y="7073"/>
                    <a:pt x="12" y="7132"/>
                    <a:pt x="12" y="7192"/>
                  </a:cubicBezTo>
                  <a:cubicBezTo>
                    <a:pt x="12" y="7263"/>
                    <a:pt x="12" y="7323"/>
                    <a:pt x="12" y="7394"/>
                  </a:cubicBezTo>
                  <a:cubicBezTo>
                    <a:pt x="12" y="7454"/>
                    <a:pt x="12" y="7525"/>
                    <a:pt x="12" y="7585"/>
                  </a:cubicBezTo>
                  <a:cubicBezTo>
                    <a:pt x="12" y="7656"/>
                    <a:pt x="12" y="7716"/>
                    <a:pt x="12" y="7775"/>
                  </a:cubicBezTo>
                  <a:cubicBezTo>
                    <a:pt x="12" y="7847"/>
                    <a:pt x="12" y="7906"/>
                    <a:pt x="12" y="7978"/>
                  </a:cubicBezTo>
                  <a:cubicBezTo>
                    <a:pt x="12" y="8037"/>
                    <a:pt x="12" y="8109"/>
                    <a:pt x="12" y="8168"/>
                  </a:cubicBezTo>
                  <a:cubicBezTo>
                    <a:pt x="12" y="8228"/>
                    <a:pt x="12" y="8299"/>
                    <a:pt x="12" y="8359"/>
                  </a:cubicBezTo>
                  <a:cubicBezTo>
                    <a:pt x="12" y="8430"/>
                    <a:pt x="12" y="8490"/>
                    <a:pt x="12" y="8561"/>
                  </a:cubicBezTo>
                  <a:cubicBezTo>
                    <a:pt x="12" y="8621"/>
                    <a:pt x="12" y="8692"/>
                    <a:pt x="12" y="8752"/>
                  </a:cubicBezTo>
                  <a:cubicBezTo>
                    <a:pt x="12" y="8811"/>
                    <a:pt x="12" y="8883"/>
                    <a:pt x="12" y="8942"/>
                  </a:cubicBezTo>
                  <a:cubicBezTo>
                    <a:pt x="12" y="9014"/>
                    <a:pt x="12" y="9073"/>
                    <a:pt x="12" y="9145"/>
                  </a:cubicBezTo>
                  <a:cubicBezTo>
                    <a:pt x="12" y="9204"/>
                    <a:pt x="12" y="9276"/>
                    <a:pt x="12" y="9335"/>
                  </a:cubicBezTo>
                  <a:cubicBezTo>
                    <a:pt x="12" y="9395"/>
                    <a:pt x="12" y="9466"/>
                    <a:pt x="12" y="9526"/>
                  </a:cubicBezTo>
                  <a:cubicBezTo>
                    <a:pt x="12" y="9597"/>
                    <a:pt x="12" y="9657"/>
                    <a:pt x="12" y="9728"/>
                  </a:cubicBezTo>
                  <a:cubicBezTo>
                    <a:pt x="12" y="9788"/>
                    <a:pt x="12" y="9859"/>
                    <a:pt x="12" y="9919"/>
                  </a:cubicBezTo>
                  <a:cubicBezTo>
                    <a:pt x="12" y="9978"/>
                    <a:pt x="12" y="10050"/>
                    <a:pt x="12" y="10109"/>
                  </a:cubicBezTo>
                  <a:cubicBezTo>
                    <a:pt x="12" y="10180"/>
                    <a:pt x="12" y="10240"/>
                    <a:pt x="12" y="10311"/>
                  </a:cubicBezTo>
                  <a:cubicBezTo>
                    <a:pt x="12" y="10371"/>
                    <a:pt x="12" y="10442"/>
                    <a:pt x="12" y="10502"/>
                  </a:cubicBezTo>
                  <a:cubicBezTo>
                    <a:pt x="12" y="10561"/>
                    <a:pt x="12" y="10633"/>
                    <a:pt x="12" y="10692"/>
                  </a:cubicBezTo>
                  <a:cubicBezTo>
                    <a:pt x="12" y="10764"/>
                    <a:pt x="12" y="10823"/>
                    <a:pt x="12" y="10895"/>
                  </a:cubicBezTo>
                  <a:cubicBezTo>
                    <a:pt x="12" y="10954"/>
                    <a:pt x="12" y="11026"/>
                    <a:pt x="12" y="11085"/>
                  </a:cubicBezTo>
                  <a:cubicBezTo>
                    <a:pt x="12" y="11145"/>
                    <a:pt x="12" y="11216"/>
                    <a:pt x="12" y="11276"/>
                  </a:cubicBezTo>
                  <a:cubicBezTo>
                    <a:pt x="12" y="11347"/>
                    <a:pt x="12" y="11407"/>
                    <a:pt x="12" y="11478"/>
                  </a:cubicBezTo>
                  <a:cubicBezTo>
                    <a:pt x="12" y="11538"/>
                    <a:pt x="12" y="11609"/>
                    <a:pt x="12" y="11669"/>
                  </a:cubicBezTo>
                  <a:cubicBezTo>
                    <a:pt x="12" y="11728"/>
                    <a:pt x="12" y="11800"/>
                    <a:pt x="12" y="11859"/>
                  </a:cubicBezTo>
                  <a:cubicBezTo>
                    <a:pt x="12" y="11931"/>
                    <a:pt x="12" y="11990"/>
                    <a:pt x="12" y="12062"/>
                  </a:cubicBezTo>
                  <a:cubicBezTo>
                    <a:pt x="12" y="12121"/>
                    <a:pt x="12" y="12193"/>
                    <a:pt x="12" y="12252"/>
                  </a:cubicBezTo>
                  <a:cubicBezTo>
                    <a:pt x="12" y="12312"/>
                    <a:pt x="12" y="12383"/>
                    <a:pt x="12" y="12443"/>
                  </a:cubicBezTo>
                  <a:cubicBezTo>
                    <a:pt x="12" y="12514"/>
                    <a:pt x="12" y="12574"/>
                    <a:pt x="12" y="12645"/>
                  </a:cubicBezTo>
                  <a:cubicBezTo>
                    <a:pt x="12" y="12705"/>
                    <a:pt x="12" y="12776"/>
                    <a:pt x="12" y="12836"/>
                  </a:cubicBezTo>
                  <a:cubicBezTo>
                    <a:pt x="12" y="12895"/>
                    <a:pt x="12" y="12967"/>
                    <a:pt x="12" y="13026"/>
                  </a:cubicBezTo>
                  <a:cubicBezTo>
                    <a:pt x="12" y="13098"/>
                    <a:pt x="12" y="13157"/>
                    <a:pt x="12" y="13228"/>
                  </a:cubicBezTo>
                  <a:cubicBezTo>
                    <a:pt x="12" y="13288"/>
                    <a:pt x="12" y="13359"/>
                    <a:pt x="12" y="13419"/>
                  </a:cubicBezTo>
                  <a:cubicBezTo>
                    <a:pt x="12" y="13479"/>
                    <a:pt x="12" y="13550"/>
                    <a:pt x="12" y="13609"/>
                  </a:cubicBezTo>
                  <a:cubicBezTo>
                    <a:pt x="12" y="13681"/>
                    <a:pt x="12" y="13740"/>
                    <a:pt x="12" y="13812"/>
                  </a:cubicBezTo>
                  <a:cubicBezTo>
                    <a:pt x="12" y="13871"/>
                    <a:pt x="12" y="13943"/>
                    <a:pt x="12" y="14002"/>
                  </a:cubicBezTo>
                  <a:cubicBezTo>
                    <a:pt x="12" y="14062"/>
                    <a:pt x="12" y="14133"/>
                    <a:pt x="12" y="14193"/>
                  </a:cubicBezTo>
                  <a:cubicBezTo>
                    <a:pt x="12" y="14264"/>
                    <a:pt x="12" y="14324"/>
                    <a:pt x="12" y="14395"/>
                  </a:cubicBezTo>
                  <a:cubicBezTo>
                    <a:pt x="12" y="14455"/>
                    <a:pt x="12" y="14526"/>
                    <a:pt x="12" y="14586"/>
                  </a:cubicBezTo>
                  <a:cubicBezTo>
                    <a:pt x="12" y="14645"/>
                    <a:pt x="12" y="14717"/>
                    <a:pt x="12" y="14776"/>
                  </a:cubicBezTo>
                  <a:cubicBezTo>
                    <a:pt x="12" y="14848"/>
                    <a:pt x="12" y="14907"/>
                    <a:pt x="12" y="14979"/>
                  </a:cubicBezTo>
                  <a:cubicBezTo>
                    <a:pt x="12" y="15038"/>
                    <a:pt x="12" y="15110"/>
                    <a:pt x="12" y="15169"/>
                  </a:cubicBezTo>
                  <a:cubicBezTo>
                    <a:pt x="12" y="15229"/>
                    <a:pt x="12" y="15300"/>
                    <a:pt x="12" y="15360"/>
                  </a:cubicBezTo>
                  <a:cubicBezTo>
                    <a:pt x="12" y="15431"/>
                    <a:pt x="12" y="15491"/>
                    <a:pt x="12" y="15562"/>
                  </a:cubicBezTo>
                  <a:cubicBezTo>
                    <a:pt x="12" y="15622"/>
                    <a:pt x="12" y="15693"/>
                    <a:pt x="12" y="15753"/>
                  </a:cubicBezTo>
                  <a:cubicBezTo>
                    <a:pt x="12" y="15812"/>
                    <a:pt x="12" y="15884"/>
                    <a:pt x="12" y="15943"/>
                  </a:cubicBezTo>
                  <a:cubicBezTo>
                    <a:pt x="12" y="16015"/>
                    <a:pt x="12" y="16074"/>
                    <a:pt x="12" y="16146"/>
                  </a:cubicBezTo>
                  <a:cubicBezTo>
                    <a:pt x="12" y="16205"/>
                    <a:pt x="12" y="16276"/>
                    <a:pt x="12" y="16336"/>
                  </a:cubicBezTo>
                  <a:cubicBezTo>
                    <a:pt x="12" y="16396"/>
                    <a:pt x="12" y="16467"/>
                    <a:pt x="12" y="16527"/>
                  </a:cubicBezTo>
                  <a:cubicBezTo>
                    <a:pt x="12" y="16598"/>
                    <a:pt x="12" y="16657"/>
                    <a:pt x="12" y="16729"/>
                  </a:cubicBezTo>
                  <a:cubicBezTo>
                    <a:pt x="12" y="16788"/>
                    <a:pt x="12" y="16860"/>
                    <a:pt x="12" y="16919"/>
                  </a:cubicBezTo>
                  <a:cubicBezTo>
                    <a:pt x="12" y="16979"/>
                    <a:pt x="12" y="17050"/>
                    <a:pt x="12" y="17110"/>
                  </a:cubicBezTo>
                  <a:cubicBezTo>
                    <a:pt x="12" y="17181"/>
                    <a:pt x="12" y="17241"/>
                    <a:pt x="12" y="17312"/>
                  </a:cubicBezTo>
                  <a:cubicBezTo>
                    <a:pt x="12" y="17372"/>
                    <a:pt x="12" y="17443"/>
                    <a:pt x="12" y="17503"/>
                  </a:cubicBezTo>
                  <a:cubicBezTo>
                    <a:pt x="12" y="17562"/>
                    <a:pt x="12" y="17634"/>
                    <a:pt x="12" y="17693"/>
                  </a:cubicBezTo>
                  <a:cubicBezTo>
                    <a:pt x="12" y="17765"/>
                    <a:pt x="12" y="17824"/>
                    <a:pt x="12" y="17896"/>
                  </a:cubicBezTo>
                  <a:cubicBezTo>
                    <a:pt x="12" y="17955"/>
                    <a:pt x="12" y="18015"/>
                    <a:pt x="12" y="18086"/>
                  </a:cubicBezTo>
                  <a:cubicBezTo>
                    <a:pt x="12" y="18146"/>
                    <a:pt x="12" y="18217"/>
                    <a:pt x="12" y="18277"/>
                  </a:cubicBezTo>
                  <a:cubicBezTo>
                    <a:pt x="12" y="18348"/>
                    <a:pt x="12" y="18408"/>
                    <a:pt x="12" y="18479"/>
                  </a:cubicBezTo>
                  <a:cubicBezTo>
                    <a:pt x="12" y="18539"/>
                    <a:pt x="12" y="18598"/>
                    <a:pt x="12" y="18670"/>
                  </a:cubicBezTo>
                  <a:cubicBezTo>
                    <a:pt x="12" y="18729"/>
                    <a:pt x="12" y="18801"/>
                    <a:pt x="12" y="18860"/>
                  </a:cubicBezTo>
                  <a:cubicBezTo>
                    <a:pt x="12" y="18932"/>
                    <a:pt x="12" y="18991"/>
                    <a:pt x="12" y="19063"/>
                  </a:cubicBezTo>
                  <a:cubicBezTo>
                    <a:pt x="12" y="19122"/>
                    <a:pt x="12" y="19182"/>
                    <a:pt x="12" y="19253"/>
                  </a:cubicBezTo>
                  <a:cubicBezTo>
                    <a:pt x="12" y="19313"/>
                    <a:pt x="12" y="19384"/>
                    <a:pt x="12" y="19444"/>
                  </a:cubicBezTo>
                  <a:cubicBezTo>
                    <a:pt x="12" y="19515"/>
                    <a:pt x="12" y="19575"/>
                    <a:pt x="12" y="19646"/>
                  </a:cubicBezTo>
                  <a:cubicBezTo>
                    <a:pt x="12" y="19705"/>
                    <a:pt x="12" y="19765"/>
                    <a:pt x="12" y="19836"/>
                  </a:cubicBezTo>
                  <a:cubicBezTo>
                    <a:pt x="12" y="19896"/>
                    <a:pt x="12" y="19967"/>
                    <a:pt x="12" y="20027"/>
                  </a:cubicBezTo>
                  <a:cubicBezTo>
                    <a:pt x="12" y="20098"/>
                    <a:pt x="12" y="20158"/>
                    <a:pt x="12" y="20229"/>
                  </a:cubicBezTo>
                  <a:cubicBezTo>
                    <a:pt x="12" y="20289"/>
                    <a:pt x="12" y="20348"/>
                    <a:pt x="12" y="20420"/>
                  </a:cubicBezTo>
                  <a:cubicBezTo>
                    <a:pt x="12" y="20479"/>
                    <a:pt x="12" y="20551"/>
                    <a:pt x="12" y="20610"/>
                  </a:cubicBezTo>
                  <a:cubicBezTo>
                    <a:pt x="12" y="20682"/>
                    <a:pt x="12" y="20741"/>
                    <a:pt x="12" y="20813"/>
                  </a:cubicBezTo>
                  <a:cubicBezTo>
                    <a:pt x="12" y="20872"/>
                    <a:pt x="12" y="20932"/>
                    <a:pt x="12" y="21003"/>
                  </a:cubicBezTo>
                  <a:cubicBezTo>
                    <a:pt x="12" y="21063"/>
                    <a:pt x="12" y="21134"/>
                    <a:pt x="12" y="21194"/>
                  </a:cubicBezTo>
                  <a:cubicBezTo>
                    <a:pt x="12" y="21265"/>
                    <a:pt x="12" y="21325"/>
                    <a:pt x="12" y="21396"/>
                  </a:cubicBezTo>
                  <a:cubicBezTo>
                    <a:pt x="12" y="21456"/>
                    <a:pt x="12" y="21515"/>
                    <a:pt x="12" y="21587"/>
                  </a:cubicBezTo>
                  <a:cubicBezTo>
                    <a:pt x="0" y="22515"/>
                    <a:pt x="500" y="23373"/>
                    <a:pt x="1310" y="23837"/>
                  </a:cubicBezTo>
                  <a:lnTo>
                    <a:pt x="36612" y="44208"/>
                  </a:lnTo>
                  <a:cubicBezTo>
                    <a:pt x="37416" y="44679"/>
                    <a:pt x="38315" y="44914"/>
                    <a:pt x="39215" y="44914"/>
                  </a:cubicBezTo>
                  <a:cubicBezTo>
                    <a:pt x="40115" y="44914"/>
                    <a:pt x="41017" y="44679"/>
                    <a:pt x="41827" y="44208"/>
                  </a:cubicBezTo>
                  <a:lnTo>
                    <a:pt x="77129" y="23837"/>
                  </a:lnTo>
                  <a:cubicBezTo>
                    <a:pt x="77939" y="23373"/>
                    <a:pt x="78439" y="22515"/>
                    <a:pt x="78427" y="21587"/>
                  </a:cubicBezTo>
                  <a:lnTo>
                    <a:pt x="78427" y="21384"/>
                  </a:lnTo>
                  <a:lnTo>
                    <a:pt x="78427" y="21194"/>
                  </a:lnTo>
                  <a:lnTo>
                    <a:pt x="78427" y="21003"/>
                  </a:lnTo>
                  <a:lnTo>
                    <a:pt x="78427" y="20801"/>
                  </a:lnTo>
                  <a:lnTo>
                    <a:pt x="78427" y="20610"/>
                  </a:lnTo>
                  <a:lnTo>
                    <a:pt x="78427" y="20420"/>
                  </a:lnTo>
                  <a:lnTo>
                    <a:pt x="78427" y="20217"/>
                  </a:lnTo>
                  <a:lnTo>
                    <a:pt x="78427" y="20027"/>
                  </a:lnTo>
                  <a:lnTo>
                    <a:pt x="78427" y="19836"/>
                  </a:lnTo>
                  <a:lnTo>
                    <a:pt x="78427" y="19634"/>
                  </a:lnTo>
                  <a:lnTo>
                    <a:pt x="78427" y="19444"/>
                  </a:lnTo>
                  <a:lnTo>
                    <a:pt x="78427" y="19253"/>
                  </a:lnTo>
                  <a:lnTo>
                    <a:pt x="78427" y="19051"/>
                  </a:lnTo>
                  <a:lnTo>
                    <a:pt x="78427" y="18860"/>
                  </a:lnTo>
                  <a:lnTo>
                    <a:pt x="78427" y="18670"/>
                  </a:lnTo>
                  <a:lnTo>
                    <a:pt x="78427" y="18467"/>
                  </a:lnTo>
                  <a:lnTo>
                    <a:pt x="78427" y="18277"/>
                  </a:lnTo>
                  <a:lnTo>
                    <a:pt x="78427" y="18086"/>
                  </a:lnTo>
                  <a:lnTo>
                    <a:pt x="78427" y="17884"/>
                  </a:lnTo>
                  <a:lnTo>
                    <a:pt x="78427" y="17693"/>
                  </a:lnTo>
                  <a:lnTo>
                    <a:pt x="78427" y="17503"/>
                  </a:lnTo>
                  <a:lnTo>
                    <a:pt x="78427" y="17300"/>
                  </a:lnTo>
                  <a:lnTo>
                    <a:pt x="78427" y="17110"/>
                  </a:lnTo>
                  <a:lnTo>
                    <a:pt x="78427" y="16919"/>
                  </a:lnTo>
                  <a:lnTo>
                    <a:pt x="78427" y="16717"/>
                  </a:lnTo>
                  <a:lnTo>
                    <a:pt x="78427" y="16527"/>
                  </a:lnTo>
                  <a:lnTo>
                    <a:pt x="78427" y="16336"/>
                  </a:lnTo>
                  <a:lnTo>
                    <a:pt x="78427" y="16146"/>
                  </a:lnTo>
                  <a:lnTo>
                    <a:pt x="78427" y="15943"/>
                  </a:lnTo>
                  <a:lnTo>
                    <a:pt x="78427" y="15753"/>
                  </a:lnTo>
                  <a:lnTo>
                    <a:pt x="78427" y="15562"/>
                  </a:lnTo>
                  <a:lnTo>
                    <a:pt x="78427" y="15360"/>
                  </a:lnTo>
                  <a:lnTo>
                    <a:pt x="78427" y="15169"/>
                  </a:lnTo>
                  <a:lnTo>
                    <a:pt x="78427" y="14979"/>
                  </a:lnTo>
                  <a:lnTo>
                    <a:pt x="78427" y="14776"/>
                  </a:lnTo>
                  <a:lnTo>
                    <a:pt x="78427" y="14586"/>
                  </a:lnTo>
                  <a:lnTo>
                    <a:pt x="78427" y="14395"/>
                  </a:lnTo>
                  <a:lnTo>
                    <a:pt x="78427" y="14193"/>
                  </a:lnTo>
                  <a:lnTo>
                    <a:pt x="78427" y="14002"/>
                  </a:lnTo>
                  <a:lnTo>
                    <a:pt x="78427" y="13812"/>
                  </a:lnTo>
                  <a:lnTo>
                    <a:pt x="78427" y="13609"/>
                  </a:lnTo>
                  <a:lnTo>
                    <a:pt x="78427" y="13419"/>
                  </a:lnTo>
                  <a:lnTo>
                    <a:pt x="78427" y="13228"/>
                  </a:lnTo>
                  <a:lnTo>
                    <a:pt x="78427" y="13026"/>
                  </a:lnTo>
                  <a:lnTo>
                    <a:pt x="78427" y="12836"/>
                  </a:lnTo>
                  <a:lnTo>
                    <a:pt x="78427" y="12645"/>
                  </a:lnTo>
                  <a:lnTo>
                    <a:pt x="78427" y="12443"/>
                  </a:lnTo>
                  <a:lnTo>
                    <a:pt x="78427" y="12252"/>
                  </a:lnTo>
                  <a:lnTo>
                    <a:pt x="78427" y="12062"/>
                  </a:lnTo>
                  <a:lnTo>
                    <a:pt x="78427" y="11859"/>
                  </a:lnTo>
                  <a:lnTo>
                    <a:pt x="78427" y="11669"/>
                  </a:lnTo>
                  <a:lnTo>
                    <a:pt x="78427" y="11478"/>
                  </a:lnTo>
                  <a:lnTo>
                    <a:pt x="78427" y="11276"/>
                  </a:lnTo>
                  <a:lnTo>
                    <a:pt x="78427" y="11085"/>
                  </a:lnTo>
                  <a:lnTo>
                    <a:pt x="78427" y="10895"/>
                  </a:lnTo>
                  <a:lnTo>
                    <a:pt x="78427" y="10692"/>
                  </a:lnTo>
                  <a:lnTo>
                    <a:pt x="78427" y="10502"/>
                  </a:lnTo>
                  <a:lnTo>
                    <a:pt x="78427" y="10311"/>
                  </a:lnTo>
                  <a:lnTo>
                    <a:pt x="78427" y="10109"/>
                  </a:lnTo>
                  <a:lnTo>
                    <a:pt x="78427" y="9919"/>
                  </a:lnTo>
                  <a:lnTo>
                    <a:pt x="78427" y="9728"/>
                  </a:lnTo>
                  <a:lnTo>
                    <a:pt x="78427" y="9526"/>
                  </a:lnTo>
                  <a:lnTo>
                    <a:pt x="78427" y="9335"/>
                  </a:lnTo>
                  <a:lnTo>
                    <a:pt x="78427" y="9145"/>
                  </a:lnTo>
                  <a:lnTo>
                    <a:pt x="78427" y="8942"/>
                  </a:lnTo>
                  <a:lnTo>
                    <a:pt x="78427" y="8752"/>
                  </a:lnTo>
                  <a:lnTo>
                    <a:pt x="78427" y="8561"/>
                  </a:lnTo>
                  <a:lnTo>
                    <a:pt x="78427" y="8359"/>
                  </a:lnTo>
                  <a:lnTo>
                    <a:pt x="78427" y="8168"/>
                  </a:lnTo>
                  <a:lnTo>
                    <a:pt x="78427" y="7978"/>
                  </a:lnTo>
                  <a:lnTo>
                    <a:pt x="78427" y="7775"/>
                  </a:lnTo>
                  <a:lnTo>
                    <a:pt x="78427" y="7585"/>
                  </a:lnTo>
                  <a:lnTo>
                    <a:pt x="78427" y="7394"/>
                  </a:lnTo>
                  <a:lnTo>
                    <a:pt x="78427" y="7192"/>
                  </a:lnTo>
                  <a:lnTo>
                    <a:pt x="78427" y="7002"/>
                  </a:lnTo>
                  <a:lnTo>
                    <a:pt x="78427" y="6811"/>
                  </a:lnTo>
                  <a:lnTo>
                    <a:pt x="78427" y="6609"/>
                  </a:lnTo>
                  <a:lnTo>
                    <a:pt x="78427" y="6418"/>
                  </a:lnTo>
                  <a:lnTo>
                    <a:pt x="78427" y="6228"/>
                  </a:lnTo>
                  <a:lnTo>
                    <a:pt x="78427" y="6025"/>
                  </a:lnTo>
                  <a:lnTo>
                    <a:pt x="78427" y="5835"/>
                  </a:lnTo>
                  <a:lnTo>
                    <a:pt x="78427" y="5644"/>
                  </a:lnTo>
                  <a:lnTo>
                    <a:pt x="78427" y="5442"/>
                  </a:lnTo>
                  <a:lnTo>
                    <a:pt x="78427" y="5251"/>
                  </a:lnTo>
                  <a:lnTo>
                    <a:pt x="78427" y="5061"/>
                  </a:lnTo>
                  <a:lnTo>
                    <a:pt x="78427" y="4858"/>
                  </a:lnTo>
                  <a:lnTo>
                    <a:pt x="78427" y="4668"/>
                  </a:lnTo>
                  <a:lnTo>
                    <a:pt x="78427" y="4477"/>
                  </a:lnTo>
                  <a:lnTo>
                    <a:pt x="78427" y="4275"/>
                  </a:lnTo>
                  <a:lnTo>
                    <a:pt x="78427" y="4085"/>
                  </a:lnTo>
                  <a:lnTo>
                    <a:pt x="78427" y="3894"/>
                  </a:lnTo>
                  <a:lnTo>
                    <a:pt x="78427" y="3692"/>
                  </a:lnTo>
                  <a:lnTo>
                    <a:pt x="78427" y="3501"/>
                  </a:lnTo>
                  <a:lnTo>
                    <a:pt x="78427" y="3311"/>
                  </a:lnTo>
                  <a:lnTo>
                    <a:pt x="78427" y="3108"/>
                  </a:lnTo>
                  <a:lnTo>
                    <a:pt x="78427" y="2918"/>
                  </a:lnTo>
                  <a:lnTo>
                    <a:pt x="78427" y="2727"/>
                  </a:lnTo>
                  <a:lnTo>
                    <a:pt x="78427" y="2525"/>
                  </a:lnTo>
                  <a:lnTo>
                    <a:pt x="78427" y="2334"/>
                  </a:lnTo>
                  <a:lnTo>
                    <a:pt x="78427" y="2144"/>
                  </a:lnTo>
                  <a:lnTo>
                    <a:pt x="78427" y="1941"/>
                  </a:lnTo>
                  <a:lnTo>
                    <a:pt x="78427" y="1751"/>
                  </a:lnTo>
                  <a:lnTo>
                    <a:pt x="78427" y="1560"/>
                  </a:lnTo>
                  <a:lnTo>
                    <a:pt x="78427" y="1358"/>
                  </a:lnTo>
                  <a:lnTo>
                    <a:pt x="78427" y="1167"/>
                  </a:lnTo>
                  <a:lnTo>
                    <a:pt x="78427" y="977"/>
                  </a:lnTo>
                  <a:lnTo>
                    <a:pt x="78427" y="775"/>
                  </a:lnTo>
                  <a:lnTo>
                    <a:pt x="78427" y="584"/>
                  </a:lnTo>
                  <a:lnTo>
                    <a:pt x="78427" y="394"/>
                  </a:lnTo>
                  <a:lnTo>
                    <a:pt x="78427" y="191"/>
                  </a:lnTo>
                  <a:lnTo>
                    <a:pt x="78427" y="1"/>
                  </a:lnTo>
                  <a:lnTo>
                    <a:pt x="78212" y="1"/>
                  </a:lnTo>
                  <a:cubicBezTo>
                    <a:pt x="78224" y="858"/>
                    <a:pt x="77760" y="1644"/>
                    <a:pt x="77022" y="2072"/>
                  </a:cubicBezTo>
                  <a:lnTo>
                    <a:pt x="41720" y="22444"/>
                  </a:lnTo>
                  <a:cubicBezTo>
                    <a:pt x="40946" y="22890"/>
                    <a:pt x="40083" y="23114"/>
                    <a:pt x="39218" y="23114"/>
                  </a:cubicBezTo>
                  <a:cubicBezTo>
                    <a:pt x="38353" y="23114"/>
                    <a:pt x="37487" y="22890"/>
                    <a:pt x="36707" y="22444"/>
                  </a:cubicBezTo>
                  <a:lnTo>
                    <a:pt x="1417" y="2072"/>
                  </a:lnTo>
                  <a:cubicBezTo>
                    <a:pt x="667" y="1644"/>
                    <a:pt x="215" y="858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rgbClr val="A0FDF1">
                    <a:alpha val="41568"/>
                    <a:alpha val="41520"/>
                  </a:srgbClr>
                </a:gs>
                <a:gs pos="100000">
                  <a:srgbClr val="FFFFFF">
                    <a:alpha val="37254"/>
                    <a:alpha val="4152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5553063" y="1487604"/>
              <a:ext cx="1981525" cy="1164300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rgbClr val="A0FDF1">
                <a:alpha val="4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5"/>
          <p:cNvSpPr/>
          <p:nvPr/>
        </p:nvSpPr>
        <p:spPr>
          <a:xfrm>
            <a:off x="5663900" y="1715825"/>
            <a:ext cx="216600" cy="216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5"/>
          <p:cNvSpPr/>
          <p:nvPr/>
        </p:nvSpPr>
        <p:spPr>
          <a:xfrm>
            <a:off x="5801975" y="1438775"/>
            <a:ext cx="162600" cy="162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6052475" y="1505825"/>
            <a:ext cx="183600" cy="183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6097900" y="1230450"/>
            <a:ext cx="148500" cy="148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6332400" y="1327775"/>
            <a:ext cx="125100" cy="125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6590925" y="1488450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6590925" y="1267775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6825325" y="1438775"/>
            <a:ext cx="82200" cy="82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6945450" y="1601375"/>
            <a:ext cx="70500" cy="70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7132575" y="161867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7213125" y="1776250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7341050" y="179757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Three : </a:t>
            </a:r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Definition Language</a:t>
            </a:r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4570829" cy="176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7" name="Google Shape;1252;p22"/>
          <p:cNvGrpSpPr/>
          <p:nvPr/>
        </p:nvGrpSpPr>
        <p:grpSpPr>
          <a:xfrm>
            <a:off x="7472782" y="3450488"/>
            <a:ext cx="1301609" cy="1350901"/>
            <a:chOff x="3669150" y="1828675"/>
            <a:chExt cx="1805712" cy="2084909"/>
          </a:xfrm>
        </p:grpSpPr>
        <p:sp>
          <p:nvSpPr>
            <p:cNvPr id="68" name="Google Shape;1253;p22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54;p22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55;p22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56;p22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57;p22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8;p22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59;p22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60;p22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61;p22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62;p22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63;p22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64;p22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65;p22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66;p22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67;p22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68;p22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69;p22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70;p22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1;p22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2;p22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3;p22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74;p22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75;p22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76;p22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77;p22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78;p22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79;p22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80;p22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81;p22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82;p22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83;p22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84;p22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85;p22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86;p22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87;p22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88;p22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89;p22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90;p22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91;p22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92;p22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93;p22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94;p22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95;p22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96;p22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97;p22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98;p22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99;p22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300;p22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301;p22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302;p22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303;p22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304;p22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305;p22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306;p22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307;p22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308;p22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309;p22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064" y="927510"/>
            <a:ext cx="6175121" cy="387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579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>
                <a:latin typeface="Fira Sans Extra Condensed Medium" panose="020B0604020202020204" charset="0"/>
                <a:ea typeface="Roboto" panose="020B0604020202020204" charset="0"/>
              </a:rPr>
              <a:t>Step Four : </a:t>
            </a:r>
            <a:r>
              <a:rPr lang="en-US" sz="2400" dirty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Manipulation Language</a:t>
            </a:r>
            <a:r>
              <a:rPr lang="en-US" sz="2400" dirty="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6AE589-0BDE-3CF0-1D76-24C4B4A0C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40024"/>
            <a:ext cx="4084454" cy="3624254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39700" indent="0">
              <a:buNone/>
            </a:pPr>
            <a:r>
              <a:rPr lang="en-US" sz="105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INSERT DATA FOR TABLE BRANCH</a:t>
            </a:r>
          </a:p>
          <a:p>
            <a:pPr marL="139700" indent="0">
              <a:buNone/>
            </a:pPr>
            <a:endParaRPr lang="en-US" sz="9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INSERT INTO "Branch" (branch_id, branch_name, branch_country, branch_city, branch_address, contact_number) </a:t>
            </a:r>
          </a:p>
          <a:p>
            <a:pPr marL="139700" indent="0">
              <a:buNone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</a:t>
            </a:r>
            <a:r>
              <a:rPr lang="en-US" sz="900" b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(1, 'Central Branch', 'USA', 'New York', '100 Main Street', '+1-212-555-0101’),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(2, 'West Branch', 'USA', 'Los Angeles', '200 West Sunset Blvd', '+1-310-555-0102'),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(3, 'East Branch', 'USA', 'Boston', '300 Commonwealth Ave', '+1-617-555-0103'),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(4, 'North Branch', 'Canada', 'Toronto', '400 Maple Street', '+1-416-555-0104'),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(5, 'South Branch', 'USA', 'Miami', '500 Ocean Drive', '+1-305-555-0105'),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(6, 'London Branch', 'UK', 'London', '600 High Street', '+44-20-555-0106'),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(7, 'Paris Branch', 'France', 'Paris', '700 Rue de Rivoli', '+33-1-555-0107'),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(8, 'Berlin Branch', 'Germany', 'Berlin', '800 </a:t>
            </a:r>
            <a:r>
              <a:rPr lang="en-US" sz="900" dirty="0" err="1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Unter</a:t>
            </a: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den Linden', '+49-30-555-0108'),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(9, 'Tokyo Branch', 'Japan', 'Tokyo', '900 Shibuya Crossing', '+81-3-555-0109'),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(10, 'Sydney Branch', 'Australia', 'Sydney', '1000 George Street', '+61-2-555-0110');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0D5EBF-D4C1-44E7-118F-72EAC8CF278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747846" y="1051624"/>
            <a:ext cx="4084454" cy="3606455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39700" indent="0">
              <a:buNone/>
            </a:pPr>
            <a:r>
              <a:rPr lang="en-US" sz="100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INSERT DATA FOR TABLE ACCOUNT</a:t>
            </a:r>
          </a:p>
          <a:p>
            <a:pPr marL="139700" indent="0">
              <a:buNone/>
            </a:pPr>
            <a:endParaRPr lang="en-US" sz="100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INSERT INTO "Account" (account_number, person_id, account_type, balance, status, opened_in_branch_id, opened_by_employee_id, created_at, closed_at) </a:t>
            </a:r>
          </a:p>
          <a:p>
            <a:pPr marL="139700" indent="0">
              <a:buNone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</a:t>
            </a:r>
            <a:r>
              <a:rPr lang="en-US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('ACC-1001', 10001, 1, 1000.20, 1, 1, 10005, '2018-12-31', NULL),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('ACC-1002', 10009, 2, 2500.50, 1, 9, 10507, '2020-10-07', NULL),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('ACC-1003', 10011, 1, 501.00, 1, 3, 10015, '2019-05-10', NULL),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('ACC-1004', 10027, 2, 10000.00, 1, 4, 10036, '2021-11-02', NULL),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('ACC-1005', 10028, 2, 750.75, 1, 7, 10237, '2024-06-17', NULL),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('ACC-1006', 10051, 1, 220.00, 1, 6, 10171, '2023-02-24', NULL),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('ACC-1007', 10101, 2, 3000.00, 1, 5, 10109, '2022-09-30', NULL),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('ACC-1008', 10189, 1, 400.00, 1, 8, 10251, '2020-08-28', NULL),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('ACC-1009', 10194, 2, 9900.99, 1, 2, 10008, '2023-01-13', NULL),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('ACC-1010', 10266, 1, 50.00, 1, 10, 10532, '2018-04-16', NULL);</a:t>
            </a: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8094369" y="4202612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/>
          <p:cNvCxnSpPr/>
          <p:nvPr/>
        </p:nvCxnSpPr>
        <p:spPr>
          <a:xfrm flipV="1">
            <a:off x="514775" y="729682"/>
            <a:ext cx="4868541" cy="3183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823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AEE39ABF-988F-68A1-5F2F-466939F8A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ECDD545F-379C-23AF-C0E9-1DC583BE07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Step Four : 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Manipulation Language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62CDC99-414E-8D6B-EDC9-FFB7A3402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52400" indent="0">
              <a:buNone/>
            </a:pPr>
            <a:r>
              <a:rPr lang="en-US" sz="100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INSERT DATA FOR TABLE PERSON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INSERT INTO "Person" (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person_ID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first_name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last_name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email, contact_number,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date_of_birth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address,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person_type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joining_date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created_at) </a:t>
            </a:r>
          </a:p>
          <a:p>
            <a:pPr marL="1524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</a:t>
            </a:r>
            <a:r>
              <a:rPr lang="en-US" sz="1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(10001, 'John', 'Peters', 'john.peters@bankexample.com', '+1-212-555-1001', '1979-04-15', '101 Park Ave, New York, USA', 'Customer', '2008-03-15',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(10005, 'Jane', 'Smith', 'jane.smith@bankexample.com', '+1-310-555-1002', '1982-08-21', '202 West Blvd, Los Angeles, USA', 'Employee', '2009-07-10',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(10008, 'Robert', 'Johnson', 'robert.johnson@bankexample.com', '+1-617-555-1003', '1975-11-30', '303 Beacon St, Boston, USA', 'Employee', '2007-05-25',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(10009, 'Emily', 'Davis', 'emily.davis@bankexample.com', '+1-416-555-1004', '1985-01-05', '404 Maple Rd, Toronto, Canada', 'Customer', '2010-02-14',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(10011, 'Michael', 'Wilson', 'michael.wilson@bankexample.com', '+1-305-555-1005', '1978-06-11', '505 Ocean Dr, Miami, USA', 'Customer', '2006-11-01',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(10015, 'Karen', 'Brown', 'karen.brown@bankexample.com', '+44-20-555-1006', '1980-09-12', '606 Regent St, London, UK', 'Employee', '2011-09-10',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(10027, 'David', 'Jones', 'david.jones@bankexample.com', '+33-1-555-1007', '1977-12-02', '707 Rue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Cler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Paris, France', 'Customer', '2005-04-30', NOW()),</a:t>
            </a:r>
          </a:p>
        </p:txBody>
      </p:sp>
      <p:grpSp>
        <p:nvGrpSpPr>
          <p:cNvPr id="205" name="Google Shape;205;p16">
            <a:extLst>
              <a:ext uri="{FF2B5EF4-FFF2-40B4-BE49-F238E27FC236}">
                <a16:creationId xmlns:a16="http://schemas.microsoft.com/office/drawing/2014/main" id="{78A54C3B-A4BB-C6AA-6759-4F71EF570CAE}"/>
              </a:ext>
            </a:extLst>
          </p:cNvPr>
          <p:cNvGrpSpPr/>
          <p:nvPr/>
        </p:nvGrpSpPr>
        <p:grpSpPr>
          <a:xfrm>
            <a:off x="8094369" y="4202612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>
              <a:extLst>
                <a:ext uri="{FF2B5EF4-FFF2-40B4-BE49-F238E27FC236}">
                  <a16:creationId xmlns:a16="http://schemas.microsoft.com/office/drawing/2014/main" id="{C7476440-4B61-46A3-10D0-BAA9696426C2}"/>
                </a:ext>
              </a:extLst>
            </p:cNvPr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>
              <a:extLst>
                <a:ext uri="{FF2B5EF4-FFF2-40B4-BE49-F238E27FC236}">
                  <a16:creationId xmlns:a16="http://schemas.microsoft.com/office/drawing/2014/main" id="{234B9E48-BF86-C06F-75C3-F813111B7EF3}"/>
                </a:ext>
              </a:extLst>
            </p:cNvPr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>
              <a:extLst>
                <a:ext uri="{FF2B5EF4-FFF2-40B4-BE49-F238E27FC236}">
                  <a16:creationId xmlns:a16="http://schemas.microsoft.com/office/drawing/2014/main" id="{CD21311D-339F-E09C-9F81-EDBB325598F8}"/>
                </a:ext>
              </a:extLst>
            </p:cNvPr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>
              <a:extLst>
                <a:ext uri="{FF2B5EF4-FFF2-40B4-BE49-F238E27FC236}">
                  <a16:creationId xmlns:a16="http://schemas.microsoft.com/office/drawing/2014/main" id="{F1BAAFFF-94D2-B248-742F-E512E239E682}"/>
                </a:ext>
              </a:extLst>
            </p:cNvPr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>
              <a:extLst>
                <a:ext uri="{FF2B5EF4-FFF2-40B4-BE49-F238E27FC236}">
                  <a16:creationId xmlns:a16="http://schemas.microsoft.com/office/drawing/2014/main" id="{67D59AEA-3A47-028A-B6D0-A015C17B6491}"/>
                </a:ext>
              </a:extLst>
            </p:cNvPr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>
              <a:extLst>
                <a:ext uri="{FF2B5EF4-FFF2-40B4-BE49-F238E27FC236}">
                  <a16:creationId xmlns:a16="http://schemas.microsoft.com/office/drawing/2014/main" id="{A0B71E87-DB52-EE08-4970-22FD1A54D4C6}"/>
                </a:ext>
              </a:extLst>
            </p:cNvPr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>
              <a:extLst>
                <a:ext uri="{FF2B5EF4-FFF2-40B4-BE49-F238E27FC236}">
                  <a16:creationId xmlns:a16="http://schemas.microsoft.com/office/drawing/2014/main" id="{E262320D-17A9-43EF-681A-D6F51AD36C6F}"/>
                </a:ext>
              </a:extLst>
            </p:cNvPr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>
              <a:extLst>
                <a:ext uri="{FF2B5EF4-FFF2-40B4-BE49-F238E27FC236}">
                  <a16:creationId xmlns:a16="http://schemas.microsoft.com/office/drawing/2014/main" id="{57660DFE-2D71-B577-C472-C7E2EF88D342}"/>
                </a:ext>
              </a:extLst>
            </p:cNvPr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>
              <a:extLst>
                <a:ext uri="{FF2B5EF4-FFF2-40B4-BE49-F238E27FC236}">
                  <a16:creationId xmlns:a16="http://schemas.microsoft.com/office/drawing/2014/main" id="{1696D3D6-8DA2-3395-E65A-90DBC06EF453}"/>
                </a:ext>
              </a:extLst>
            </p:cNvPr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>
              <a:extLst>
                <a:ext uri="{FF2B5EF4-FFF2-40B4-BE49-F238E27FC236}">
                  <a16:creationId xmlns:a16="http://schemas.microsoft.com/office/drawing/2014/main" id="{0256FC35-A13C-195D-9C1C-ECAF2026EC7D}"/>
                </a:ext>
              </a:extLst>
            </p:cNvPr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>
              <a:extLst>
                <a:ext uri="{FF2B5EF4-FFF2-40B4-BE49-F238E27FC236}">
                  <a16:creationId xmlns:a16="http://schemas.microsoft.com/office/drawing/2014/main" id="{523818C6-9E14-F677-E6F0-BC19F7B290FE}"/>
                </a:ext>
              </a:extLst>
            </p:cNvPr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>
              <a:extLst>
                <a:ext uri="{FF2B5EF4-FFF2-40B4-BE49-F238E27FC236}">
                  <a16:creationId xmlns:a16="http://schemas.microsoft.com/office/drawing/2014/main" id="{F5E01E0F-A943-9A6A-4D26-1BEC19DA6C6B}"/>
                </a:ext>
              </a:extLst>
            </p:cNvPr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>
              <a:extLst>
                <a:ext uri="{FF2B5EF4-FFF2-40B4-BE49-F238E27FC236}">
                  <a16:creationId xmlns:a16="http://schemas.microsoft.com/office/drawing/2014/main" id="{FFAAB449-146E-E202-90B0-44FAF786A87B}"/>
                </a:ext>
              </a:extLst>
            </p:cNvPr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>
              <a:extLst>
                <a:ext uri="{FF2B5EF4-FFF2-40B4-BE49-F238E27FC236}">
                  <a16:creationId xmlns:a16="http://schemas.microsoft.com/office/drawing/2014/main" id="{F7C13A52-A8C7-F410-9D49-DC6E22302B5D}"/>
                </a:ext>
              </a:extLst>
            </p:cNvPr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>
              <a:extLst>
                <a:ext uri="{FF2B5EF4-FFF2-40B4-BE49-F238E27FC236}">
                  <a16:creationId xmlns:a16="http://schemas.microsoft.com/office/drawing/2014/main" id="{06AF1381-B28C-48A1-AC90-434E164EE0BB}"/>
                </a:ext>
              </a:extLst>
            </p:cNvPr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>
              <a:extLst>
                <a:ext uri="{FF2B5EF4-FFF2-40B4-BE49-F238E27FC236}">
                  <a16:creationId xmlns:a16="http://schemas.microsoft.com/office/drawing/2014/main" id="{2FD3C0F0-01C5-4490-8908-C13CA523D7C4}"/>
                </a:ext>
              </a:extLst>
            </p:cNvPr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>
              <a:extLst>
                <a:ext uri="{FF2B5EF4-FFF2-40B4-BE49-F238E27FC236}">
                  <a16:creationId xmlns:a16="http://schemas.microsoft.com/office/drawing/2014/main" id="{E82C48C4-E4E0-2E96-099D-BCEC07245373}"/>
                </a:ext>
              </a:extLst>
            </p:cNvPr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>
              <a:extLst>
                <a:ext uri="{FF2B5EF4-FFF2-40B4-BE49-F238E27FC236}">
                  <a16:creationId xmlns:a16="http://schemas.microsoft.com/office/drawing/2014/main" id="{A518200E-D072-EFB5-4B4F-33770172B3A3}"/>
                </a:ext>
              </a:extLst>
            </p:cNvPr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>
              <a:extLst>
                <a:ext uri="{FF2B5EF4-FFF2-40B4-BE49-F238E27FC236}">
                  <a16:creationId xmlns:a16="http://schemas.microsoft.com/office/drawing/2014/main" id="{4BBD68E2-BD29-541F-5524-09252319288C}"/>
                </a:ext>
              </a:extLst>
            </p:cNvPr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>
              <a:extLst>
                <a:ext uri="{FF2B5EF4-FFF2-40B4-BE49-F238E27FC236}">
                  <a16:creationId xmlns:a16="http://schemas.microsoft.com/office/drawing/2014/main" id="{085D16A4-2932-848F-C025-8A5FC2EE1C8B}"/>
                </a:ext>
              </a:extLst>
            </p:cNvPr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>
              <a:extLst>
                <a:ext uri="{FF2B5EF4-FFF2-40B4-BE49-F238E27FC236}">
                  <a16:creationId xmlns:a16="http://schemas.microsoft.com/office/drawing/2014/main" id="{E3F78376-4649-EFCD-4B19-D6F7BACA9CB3}"/>
                </a:ext>
              </a:extLst>
            </p:cNvPr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>
              <a:extLst>
                <a:ext uri="{FF2B5EF4-FFF2-40B4-BE49-F238E27FC236}">
                  <a16:creationId xmlns:a16="http://schemas.microsoft.com/office/drawing/2014/main" id="{EEA09F5D-2BBC-5F68-0F98-9F4720C8BFF8}"/>
                </a:ext>
              </a:extLst>
            </p:cNvPr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>
              <a:extLst>
                <a:ext uri="{FF2B5EF4-FFF2-40B4-BE49-F238E27FC236}">
                  <a16:creationId xmlns:a16="http://schemas.microsoft.com/office/drawing/2014/main" id="{33802E19-A86E-D6F9-A345-C240B64CA05B}"/>
                </a:ext>
              </a:extLst>
            </p:cNvPr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>
              <a:extLst>
                <a:ext uri="{FF2B5EF4-FFF2-40B4-BE49-F238E27FC236}">
                  <a16:creationId xmlns:a16="http://schemas.microsoft.com/office/drawing/2014/main" id="{91838D50-16B5-7866-75CA-B6CC0659F55B}"/>
                </a:ext>
              </a:extLst>
            </p:cNvPr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>
              <a:extLst>
                <a:ext uri="{FF2B5EF4-FFF2-40B4-BE49-F238E27FC236}">
                  <a16:creationId xmlns:a16="http://schemas.microsoft.com/office/drawing/2014/main" id="{D574BDD0-1D71-27A5-00EC-3B50A94B36DD}"/>
                </a:ext>
              </a:extLst>
            </p:cNvPr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>
              <a:extLst>
                <a:ext uri="{FF2B5EF4-FFF2-40B4-BE49-F238E27FC236}">
                  <a16:creationId xmlns:a16="http://schemas.microsoft.com/office/drawing/2014/main" id="{D6747C9B-6917-970C-B95A-0B090E324FEE}"/>
                </a:ext>
              </a:extLst>
            </p:cNvPr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>
              <a:extLst>
                <a:ext uri="{FF2B5EF4-FFF2-40B4-BE49-F238E27FC236}">
                  <a16:creationId xmlns:a16="http://schemas.microsoft.com/office/drawing/2014/main" id="{C5709038-A424-1A53-FCF8-D5C8AE08ABA2}"/>
                </a:ext>
              </a:extLst>
            </p:cNvPr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>
              <a:extLst>
                <a:ext uri="{FF2B5EF4-FFF2-40B4-BE49-F238E27FC236}">
                  <a16:creationId xmlns:a16="http://schemas.microsoft.com/office/drawing/2014/main" id="{018942B9-6449-2B7F-4BEA-F801B555E37E}"/>
                </a:ext>
              </a:extLst>
            </p:cNvPr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>
              <a:extLst>
                <a:ext uri="{FF2B5EF4-FFF2-40B4-BE49-F238E27FC236}">
                  <a16:creationId xmlns:a16="http://schemas.microsoft.com/office/drawing/2014/main" id="{89532080-C84D-5423-4ADA-577D1B61C91E}"/>
                </a:ext>
              </a:extLst>
            </p:cNvPr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>
              <a:extLst>
                <a:ext uri="{FF2B5EF4-FFF2-40B4-BE49-F238E27FC236}">
                  <a16:creationId xmlns:a16="http://schemas.microsoft.com/office/drawing/2014/main" id="{64CF766C-E7F7-6E84-1DA0-68F3A9D3C549}"/>
                </a:ext>
              </a:extLst>
            </p:cNvPr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>
              <a:extLst>
                <a:ext uri="{FF2B5EF4-FFF2-40B4-BE49-F238E27FC236}">
                  <a16:creationId xmlns:a16="http://schemas.microsoft.com/office/drawing/2014/main" id="{1A106FAD-23B9-7345-3DD7-0104D2330A9D}"/>
                </a:ext>
              </a:extLst>
            </p:cNvPr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D8E54999-CA01-FEFF-8BD9-80473199E0D6}"/>
                </a:ext>
              </a:extLst>
            </p:cNvPr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>
              <a:extLst>
                <a:ext uri="{FF2B5EF4-FFF2-40B4-BE49-F238E27FC236}">
                  <a16:creationId xmlns:a16="http://schemas.microsoft.com/office/drawing/2014/main" id="{55F203EC-A7BC-4F57-7273-7FF66B8EB500}"/>
                </a:ext>
              </a:extLst>
            </p:cNvPr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>
              <a:extLst>
                <a:ext uri="{FF2B5EF4-FFF2-40B4-BE49-F238E27FC236}">
                  <a16:creationId xmlns:a16="http://schemas.microsoft.com/office/drawing/2014/main" id="{637D04F5-FE7D-CE3F-88A3-2B07C1A20EE3}"/>
                </a:ext>
              </a:extLst>
            </p:cNvPr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>
              <a:extLst>
                <a:ext uri="{FF2B5EF4-FFF2-40B4-BE49-F238E27FC236}">
                  <a16:creationId xmlns:a16="http://schemas.microsoft.com/office/drawing/2014/main" id="{781E9CC2-AE45-B5C3-ED38-75CC8C312B7E}"/>
                </a:ext>
              </a:extLst>
            </p:cNvPr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>
              <a:extLst>
                <a:ext uri="{FF2B5EF4-FFF2-40B4-BE49-F238E27FC236}">
                  <a16:creationId xmlns:a16="http://schemas.microsoft.com/office/drawing/2014/main" id="{E89CE9CC-5B9B-067B-898E-D803742AC3D1}"/>
                </a:ext>
              </a:extLst>
            </p:cNvPr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7773B395-95A7-7FE1-93C5-86826DDC0255}"/>
                </a:ext>
              </a:extLst>
            </p:cNvPr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E7E1D9EC-766E-8476-03D0-77A97520C69C}"/>
                </a:ext>
              </a:extLst>
            </p:cNvPr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FE87F3CA-EC3D-6EA4-9AC3-31DBECAE1DD8}"/>
                </a:ext>
              </a:extLst>
            </p:cNvPr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A422B098-F92C-DBB1-A218-FFB43772E6C2}"/>
                </a:ext>
              </a:extLst>
            </p:cNvPr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8C766643-EBD5-A570-4D5D-45952C7505B8}"/>
                </a:ext>
              </a:extLst>
            </p:cNvPr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07166F0F-FB22-6819-FA1A-2013DA50D599}"/>
                </a:ext>
              </a:extLst>
            </p:cNvPr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6B5BAFEA-6825-2BA2-9295-85C0DF31EE66}"/>
                </a:ext>
              </a:extLst>
            </p:cNvPr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>
              <a:extLst>
                <a:ext uri="{FF2B5EF4-FFF2-40B4-BE49-F238E27FC236}">
                  <a16:creationId xmlns:a16="http://schemas.microsoft.com/office/drawing/2014/main" id="{530397ED-CB42-91BA-4680-7BB8B96330CE}"/>
                </a:ext>
              </a:extLst>
            </p:cNvPr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4ADA4792-8644-1366-6725-C5629AB6F984}"/>
                  </a:ext>
                </a:extLst>
              </p:cNvPr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>
                <a:extLst>
                  <a:ext uri="{FF2B5EF4-FFF2-40B4-BE49-F238E27FC236}">
                    <a16:creationId xmlns:a16="http://schemas.microsoft.com/office/drawing/2014/main" id="{72462FAE-F8C1-E745-63EA-B2A313DCD289}"/>
                  </a:ext>
                </a:extLst>
              </p:cNvPr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2A1A4C9-2A8D-B7A2-6663-4CEA11687A43}"/>
              </a:ext>
            </a:extLst>
          </p:cNvPr>
          <p:cNvCxnSpPr/>
          <p:nvPr/>
        </p:nvCxnSpPr>
        <p:spPr>
          <a:xfrm flipV="1">
            <a:off x="514775" y="729682"/>
            <a:ext cx="4868541" cy="3183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>
            <a:extLst>
              <a:ext uri="{FF2B5EF4-FFF2-40B4-BE49-F238E27FC236}">
                <a16:creationId xmlns:a16="http://schemas.microsoft.com/office/drawing/2014/main" id="{EFA0CFDC-462F-D1DF-3E77-A8F62CD20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5388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406B4E80-4A95-ED4F-AB26-92F76FF21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EBB1C9F9-134F-20E7-048D-6A9A01D937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Step Four : 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Manipulation Language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BCBF12-95D2-3360-2F02-CD38D35ADF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(10028, 'Linda', 'Garcia', 'linda.garcia@bankexample.com', '+49-30-555-1008', '1983-03-19', '808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Alexanderplatz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Berlin, Germany', 'customer', '2012-12-12',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(10036, 'Mark', 'Miller', 'mark.miller@bankexample.com', '+81-3-555-1009', '1976-10-27', '909 Shinjuku, Tokyo, Japan', 'Employee', '2008-08-08',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(10051, 'Patricia', 'Taylor', 'patricia.taylor@bankexample.com', '+61-2-555-1010', '1981-07-16', '1010 Darling St, Sydney, Australia', 'Customer', '2009-04-04',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(10101, 'Alice', 'Anderson', 'alice.anderson@example.com', '+1-212-555-2001', '1990-03-14', '1101 Broadway, New York, USA', 'Customer', '2020-01-10',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(10109, 'Peter', 'Thomas', 'peter.thomas@example.com', '+1-310-555-2002', '1992-05-29', '1202 Vine St, Los Angeles, USA', 'Employee', '2020-02-15',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(10171, 'Susan', 'Jackson', 'susan.jackson@example.com', '+1-617-555-2003', '1988-11-03', '1303 Commonwealth Ave, Boston, USA', 'Employee', '2020-03-20',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(10189, 'Daniel', 'White', 'daniel.white@example.com', '+1-416-555-2004', '1991-09-07', '1404 King St, Toronto, Canada', 'Customer', '2020-04-25',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(10194, 'Sarah', 'Harris', 'sarah.harris@example.com', '+1-305-555-2005', '1989-01-12', '1505 Collins Ave, Miami, USA', 'Customer', '2020-05-30',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(10237, 'Jessica', 'Martin', 'jessica.martin@example.com', '+44-20-555-2006', '1993-07-08', '1606 Baker St, London, UK', 'Employee', '2020-06-05', NOW()),</a:t>
            </a:r>
          </a:p>
        </p:txBody>
      </p:sp>
      <p:grpSp>
        <p:nvGrpSpPr>
          <p:cNvPr id="205" name="Google Shape;205;p16">
            <a:extLst>
              <a:ext uri="{FF2B5EF4-FFF2-40B4-BE49-F238E27FC236}">
                <a16:creationId xmlns:a16="http://schemas.microsoft.com/office/drawing/2014/main" id="{C1AC1091-53EC-AF29-4A83-83FD063BD34C}"/>
              </a:ext>
            </a:extLst>
          </p:cNvPr>
          <p:cNvGrpSpPr/>
          <p:nvPr/>
        </p:nvGrpSpPr>
        <p:grpSpPr>
          <a:xfrm>
            <a:off x="8094369" y="4211856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>
              <a:extLst>
                <a:ext uri="{FF2B5EF4-FFF2-40B4-BE49-F238E27FC236}">
                  <a16:creationId xmlns:a16="http://schemas.microsoft.com/office/drawing/2014/main" id="{72F6FAC9-DE70-026A-53C2-A569FE55F66A}"/>
                </a:ext>
              </a:extLst>
            </p:cNvPr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>
              <a:extLst>
                <a:ext uri="{FF2B5EF4-FFF2-40B4-BE49-F238E27FC236}">
                  <a16:creationId xmlns:a16="http://schemas.microsoft.com/office/drawing/2014/main" id="{E6356C90-BF05-AA5B-8B19-DB40004BFAE2}"/>
                </a:ext>
              </a:extLst>
            </p:cNvPr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>
              <a:extLst>
                <a:ext uri="{FF2B5EF4-FFF2-40B4-BE49-F238E27FC236}">
                  <a16:creationId xmlns:a16="http://schemas.microsoft.com/office/drawing/2014/main" id="{3C5C7A1B-F0E2-6C27-9B57-67B9E4080739}"/>
                </a:ext>
              </a:extLst>
            </p:cNvPr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>
              <a:extLst>
                <a:ext uri="{FF2B5EF4-FFF2-40B4-BE49-F238E27FC236}">
                  <a16:creationId xmlns:a16="http://schemas.microsoft.com/office/drawing/2014/main" id="{266592D8-E2BF-92AA-EC7C-A556835886A5}"/>
                </a:ext>
              </a:extLst>
            </p:cNvPr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>
              <a:extLst>
                <a:ext uri="{FF2B5EF4-FFF2-40B4-BE49-F238E27FC236}">
                  <a16:creationId xmlns:a16="http://schemas.microsoft.com/office/drawing/2014/main" id="{FAA07D66-9771-EC58-045D-5C70181AA7AD}"/>
                </a:ext>
              </a:extLst>
            </p:cNvPr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>
              <a:extLst>
                <a:ext uri="{FF2B5EF4-FFF2-40B4-BE49-F238E27FC236}">
                  <a16:creationId xmlns:a16="http://schemas.microsoft.com/office/drawing/2014/main" id="{B3CE9A29-CC6B-703A-67FB-64B6E850634C}"/>
                </a:ext>
              </a:extLst>
            </p:cNvPr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>
              <a:extLst>
                <a:ext uri="{FF2B5EF4-FFF2-40B4-BE49-F238E27FC236}">
                  <a16:creationId xmlns:a16="http://schemas.microsoft.com/office/drawing/2014/main" id="{6C31DF4D-2450-C9CD-BF4C-0981DF14B6BA}"/>
                </a:ext>
              </a:extLst>
            </p:cNvPr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>
              <a:extLst>
                <a:ext uri="{FF2B5EF4-FFF2-40B4-BE49-F238E27FC236}">
                  <a16:creationId xmlns:a16="http://schemas.microsoft.com/office/drawing/2014/main" id="{ED2A3EF3-6F61-98E4-E633-8EA5E46C8C5E}"/>
                </a:ext>
              </a:extLst>
            </p:cNvPr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>
              <a:extLst>
                <a:ext uri="{FF2B5EF4-FFF2-40B4-BE49-F238E27FC236}">
                  <a16:creationId xmlns:a16="http://schemas.microsoft.com/office/drawing/2014/main" id="{34339FE7-DAE2-818F-A4D4-8B8BC2AEDD0A}"/>
                </a:ext>
              </a:extLst>
            </p:cNvPr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>
              <a:extLst>
                <a:ext uri="{FF2B5EF4-FFF2-40B4-BE49-F238E27FC236}">
                  <a16:creationId xmlns:a16="http://schemas.microsoft.com/office/drawing/2014/main" id="{3B5E4F6F-CEBC-9780-765B-3D7692099E29}"/>
                </a:ext>
              </a:extLst>
            </p:cNvPr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>
              <a:extLst>
                <a:ext uri="{FF2B5EF4-FFF2-40B4-BE49-F238E27FC236}">
                  <a16:creationId xmlns:a16="http://schemas.microsoft.com/office/drawing/2014/main" id="{418B1CE5-2F83-66A9-FB6E-FCD81DDD8978}"/>
                </a:ext>
              </a:extLst>
            </p:cNvPr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>
              <a:extLst>
                <a:ext uri="{FF2B5EF4-FFF2-40B4-BE49-F238E27FC236}">
                  <a16:creationId xmlns:a16="http://schemas.microsoft.com/office/drawing/2014/main" id="{564B6AFC-E916-4700-9484-ADB12F2E3DE5}"/>
                </a:ext>
              </a:extLst>
            </p:cNvPr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>
              <a:extLst>
                <a:ext uri="{FF2B5EF4-FFF2-40B4-BE49-F238E27FC236}">
                  <a16:creationId xmlns:a16="http://schemas.microsoft.com/office/drawing/2014/main" id="{AE1FC309-E15E-2D26-79C3-A7F12F53B992}"/>
                </a:ext>
              </a:extLst>
            </p:cNvPr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>
              <a:extLst>
                <a:ext uri="{FF2B5EF4-FFF2-40B4-BE49-F238E27FC236}">
                  <a16:creationId xmlns:a16="http://schemas.microsoft.com/office/drawing/2014/main" id="{D98280B7-1561-D66D-F657-2EF434307AD9}"/>
                </a:ext>
              </a:extLst>
            </p:cNvPr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>
              <a:extLst>
                <a:ext uri="{FF2B5EF4-FFF2-40B4-BE49-F238E27FC236}">
                  <a16:creationId xmlns:a16="http://schemas.microsoft.com/office/drawing/2014/main" id="{644D465E-17CC-F933-C2F4-B8165D2A1FF9}"/>
                </a:ext>
              </a:extLst>
            </p:cNvPr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>
              <a:extLst>
                <a:ext uri="{FF2B5EF4-FFF2-40B4-BE49-F238E27FC236}">
                  <a16:creationId xmlns:a16="http://schemas.microsoft.com/office/drawing/2014/main" id="{62F81278-E52C-5544-FE27-309F0A2121A3}"/>
                </a:ext>
              </a:extLst>
            </p:cNvPr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>
              <a:extLst>
                <a:ext uri="{FF2B5EF4-FFF2-40B4-BE49-F238E27FC236}">
                  <a16:creationId xmlns:a16="http://schemas.microsoft.com/office/drawing/2014/main" id="{4551C14F-A842-0388-47A8-6375C2DCCF9B}"/>
                </a:ext>
              </a:extLst>
            </p:cNvPr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>
              <a:extLst>
                <a:ext uri="{FF2B5EF4-FFF2-40B4-BE49-F238E27FC236}">
                  <a16:creationId xmlns:a16="http://schemas.microsoft.com/office/drawing/2014/main" id="{51C88DE0-08DA-CFDE-E351-5F278551899C}"/>
                </a:ext>
              </a:extLst>
            </p:cNvPr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>
              <a:extLst>
                <a:ext uri="{FF2B5EF4-FFF2-40B4-BE49-F238E27FC236}">
                  <a16:creationId xmlns:a16="http://schemas.microsoft.com/office/drawing/2014/main" id="{3486A154-6227-A71A-CFBC-3C10D2C4CBD3}"/>
                </a:ext>
              </a:extLst>
            </p:cNvPr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>
              <a:extLst>
                <a:ext uri="{FF2B5EF4-FFF2-40B4-BE49-F238E27FC236}">
                  <a16:creationId xmlns:a16="http://schemas.microsoft.com/office/drawing/2014/main" id="{EFBF7F7A-EF84-0631-F589-109228CE7C5A}"/>
                </a:ext>
              </a:extLst>
            </p:cNvPr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>
              <a:extLst>
                <a:ext uri="{FF2B5EF4-FFF2-40B4-BE49-F238E27FC236}">
                  <a16:creationId xmlns:a16="http://schemas.microsoft.com/office/drawing/2014/main" id="{F61C3A07-D59F-C057-4C42-877973E56683}"/>
                </a:ext>
              </a:extLst>
            </p:cNvPr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>
              <a:extLst>
                <a:ext uri="{FF2B5EF4-FFF2-40B4-BE49-F238E27FC236}">
                  <a16:creationId xmlns:a16="http://schemas.microsoft.com/office/drawing/2014/main" id="{BADE7A48-FD79-BB11-C7B7-E93C04D8E0B8}"/>
                </a:ext>
              </a:extLst>
            </p:cNvPr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>
              <a:extLst>
                <a:ext uri="{FF2B5EF4-FFF2-40B4-BE49-F238E27FC236}">
                  <a16:creationId xmlns:a16="http://schemas.microsoft.com/office/drawing/2014/main" id="{067418AA-EF77-52E9-32F3-1A5E4FFFFDF5}"/>
                </a:ext>
              </a:extLst>
            </p:cNvPr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>
              <a:extLst>
                <a:ext uri="{FF2B5EF4-FFF2-40B4-BE49-F238E27FC236}">
                  <a16:creationId xmlns:a16="http://schemas.microsoft.com/office/drawing/2014/main" id="{06B20951-E014-D48C-A581-7AD3AD805270}"/>
                </a:ext>
              </a:extLst>
            </p:cNvPr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>
              <a:extLst>
                <a:ext uri="{FF2B5EF4-FFF2-40B4-BE49-F238E27FC236}">
                  <a16:creationId xmlns:a16="http://schemas.microsoft.com/office/drawing/2014/main" id="{E89BC703-2643-8CD7-8EF4-C0A29280DDD9}"/>
                </a:ext>
              </a:extLst>
            </p:cNvPr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>
              <a:extLst>
                <a:ext uri="{FF2B5EF4-FFF2-40B4-BE49-F238E27FC236}">
                  <a16:creationId xmlns:a16="http://schemas.microsoft.com/office/drawing/2014/main" id="{007126E1-AD3A-EDF3-1D60-7358374B3DC1}"/>
                </a:ext>
              </a:extLst>
            </p:cNvPr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>
              <a:extLst>
                <a:ext uri="{FF2B5EF4-FFF2-40B4-BE49-F238E27FC236}">
                  <a16:creationId xmlns:a16="http://schemas.microsoft.com/office/drawing/2014/main" id="{A607609C-8F7C-6CB3-579B-65D79C3EB584}"/>
                </a:ext>
              </a:extLst>
            </p:cNvPr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>
              <a:extLst>
                <a:ext uri="{FF2B5EF4-FFF2-40B4-BE49-F238E27FC236}">
                  <a16:creationId xmlns:a16="http://schemas.microsoft.com/office/drawing/2014/main" id="{DF790114-52E9-AF13-460B-A3D46B8ACA22}"/>
                </a:ext>
              </a:extLst>
            </p:cNvPr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>
              <a:extLst>
                <a:ext uri="{FF2B5EF4-FFF2-40B4-BE49-F238E27FC236}">
                  <a16:creationId xmlns:a16="http://schemas.microsoft.com/office/drawing/2014/main" id="{D1FB053E-6562-FD6C-C183-52B5A9BD2601}"/>
                </a:ext>
              </a:extLst>
            </p:cNvPr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>
              <a:extLst>
                <a:ext uri="{FF2B5EF4-FFF2-40B4-BE49-F238E27FC236}">
                  <a16:creationId xmlns:a16="http://schemas.microsoft.com/office/drawing/2014/main" id="{6B18426B-884B-09BE-1589-51E159F1881F}"/>
                </a:ext>
              </a:extLst>
            </p:cNvPr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>
              <a:extLst>
                <a:ext uri="{FF2B5EF4-FFF2-40B4-BE49-F238E27FC236}">
                  <a16:creationId xmlns:a16="http://schemas.microsoft.com/office/drawing/2014/main" id="{A6550875-6700-B647-2047-67103F5009A8}"/>
                </a:ext>
              </a:extLst>
            </p:cNvPr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D48645A8-2103-9C1E-3EE9-7DE90F84641D}"/>
                </a:ext>
              </a:extLst>
            </p:cNvPr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>
              <a:extLst>
                <a:ext uri="{FF2B5EF4-FFF2-40B4-BE49-F238E27FC236}">
                  <a16:creationId xmlns:a16="http://schemas.microsoft.com/office/drawing/2014/main" id="{C581F1CB-7EF9-454B-1910-C1442070B5CA}"/>
                </a:ext>
              </a:extLst>
            </p:cNvPr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>
              <a:extLst>
                <a:ext uri="{FF2B5EF4-FFF2-40B4-BE49-F238E27FC236}">
                  <a16:creationId xmlns:a16="http://schemas.microsoft.com/office/drawing/2014/main" id="{C04DE8D9-C285-9275-7A4C-FC5ADB638BE4}"/>
                </a:ext>
              </a:extLst>
            </p:cNvPr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>
              <a:extLst>
                <a:ext uri="{FF2B5EF4-FFF2-40B4-BE49-F238E27FC236}">
                  <a16:creationId xmlns:a16="http://schemas.microsoft.com/office/drawing/2014/main" id="{700AE7E1-8F1E-B9B7-5FFA-9149A02534FC}"/>
                </a:ext>
              </a:extLst>
            </p:cNvPr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>
              <a:extLst>
                <a:ext uri="{FF2B5EF4-FFF2-40B4-BE49-F238E27FC236}">
                  <a16:creationId xmlns:a16="http://schemas.microsoft.com/office/drawing/2014/main" id="{95A0116E-D028-6B1A-BBF2-086C330B76F7}"/>
                </a:ext>
              </a:extLst>
            </p:cNvPr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C04A7E54-CA90-9347-E428-1ED77E6550FA}"/>
                </a:ext>
              </a:extLst>
            </p:cNvPr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F0F7E68E-FFA6-3D1C-9A92-81AE795968CD}"/>
                </a:ext>
              </a:extLst>
            </p:cNvPr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10E5E763-907F-7873-1AE5-5BA4870CD756}"/>
                </a:ext>
              </a:extLst>
            </p:cNvPr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E676AA1B-969C-76EA-DDB4-4A94B7BA30BA}"/>
                </a:ext>
              </a:extLst>
            </p:cNvPr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50A376A6-2EE3-2B82-7766-99CEF6518451}"/>
                </a:ext>
              </a:extLst>
            </p:cNvPr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A38F9FDD-49FB-9B02-2C53-595BAB33C62B}"/>
                </a:ext>
              </a:extLst>
            </p:cNvPr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91BC76DC-CDD6-8AE2-326F-52061B915329}"/>
                </a:ext>
              </a:extLst>
            </p:cNvPr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>
              <a:extLst>
                <a:ext uri="{FF2B5EF4-FFF2-40B4-BE49-F238E27FC236}">
                  <a16:creationId xmlns:a16="http://schemas.microsoft.com/office/drawing/2014/main" id="{863D724B-9599-E099-A7B6-6EF62C28F39E}"/>
                </a:ext>
              </a:extLst>
            </p:cNvPr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150C19AC-3153-67E5-3AC7-62621C79DB07}"/>
                  </a:ext>
                </a:extLst>
              </p:cNvPr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>
                <a:extLst>
                  <a:ext uri="{FF2B5EF4-FFF2-40B4-BE49-F238E27FC236}">
                    <a16:creationId xmlns:a16="http://schemas.microsoft.com/office/drawing/2014/main" id="{333F9012-1EC5-D791-5C18-0FA2C33A000F}"/>
                  </a:ext>
                </a:extLst>
              </p:cNvPr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2DEDC8B-EDFC-EA76-BE99-0D2D5FEAF5CF}"/>
              </a:ext>
            </a:extLst>
          </p:cNvPr>
          <p:cNvCxnSpPr/>
          <p:nvPr/>
        </p:nvCxnSpPr>
        <p:spPr>
          <a:xfrm flipV="1">
            <a:off x="514775" y="729682"/>
            <a:ext cx="4868541" cy="3183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>
            <a:extLst>
              <a:ext uri="{FF2B5EF4-FFF2-40B4-BE49-F238E27FC236}">
                <a16:creationId xmlns:a16="http://schemas.microsoft.com/office/drawing/2014/main" id="{BE54BB28-5465-7B52-9C56-0D5E49630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4043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145B3442-F91E-7106-C1FC-6846086A9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1E71A322-3BD1-EEBF-53C9-B87E661659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Step Four : 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Manipulation Language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7CCC06-760C-C93A-48C5-0FADF8AD4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(10251, 'Thomas', 'Thompson', 'thomas.thompson@example.com', '+33-1-555-2007', '1994-12-19', '1707 Montparnasse, Paris, France', 'Employee', '2020-07-10',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(10266, 'Maria', 'Moore', 'maria.moore@example.com', '+49-30-555-2008', '1996-04-01', '1808 Potsdamer Platz, Berlin, Germany', 'Customer', '2020-08-15',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(10507, 'James', 'Clark', 'james.clark@example.com', '+81-3-555-2009', '1995-02-23', '1909 Ginza, Tokyo, Japan', 'Employee', '2020-09-20', NOW()),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(10532, 'Laura', 'Lee', 'laura.lee@example.com', '+61-2-555-2010', '1993-06-14', '2010 Circular Quay, Sydney, Australia', 'Employee', '2020-10-10', NOW());</a:t>
            </a:r>
          </a:p>
          <a:p>
            <a:pPr marL="1524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05" name="Google Shape;205;p16">
            <a:extLst>
              <a:ext uri="{FF2B5EF4-FFF2-40B4-BE49-F238E27FC236}">
                <a16:creationId xmlns:a16="http://schemas.microsoft.com/office/drawing/2014/main" id="{70841D16-7914-1F0E-130D-0562402F6755}"/>
              </a:ext>
            </a:extLst>
          </p:cNvPr>
          <p:cNvGrpSpPr/>
          <p:nvPr/>
        </p:nvGrpSpPr>
        <p:grpSpPr>
          <a:xfrm>
            <a:off x="7702062" y="4114800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>
              <a:extLst>
                <a:ext uri="{FF2B5EF4-FFF2-40B4-BE49-F238E27FC236}">
                  <a16:creationId xmlns:a16="http://schemas.microsoft.com/office/drawing/2014/main" id="{56C77036-AD4A-B075-FB54-5117508B832C}"/>
                </a:ext>
              </a:extLst>
            </p:cNvPr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>
              <a:extLst>
                <a:ext uri="{FF2B5EF4-FFF2-40B4-BE49-F238E27FC236}">
                  <a16:creationId xmlns:a16="http://schemas.microsoft.com/office/drawing/2014/main" id="{805B6006-F3AD-055D-525A-4C1EA174DC54}"/>
                </a:ext>
              </a:extLst>
            </p:cNvPr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>
              <a:extLst>
                <a:ext uri="{FF2B5EF4-FFF2-40B4-BE49-F238E27FC236}">
                  <a16:creationId xmlns:a16="http://schemas.microsoft.com/office/drawing/2014/main" id="{C8E3C561-7759-D77D-6A1F-F8A68E8317C7}"/>
                </a:ext>
              </a:extLst>
            </p:cNvPr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>
              <a:extLst>
                <a:ext uri="{FF2B5EF4-FFF2-40B4-BE49-F238E27FC236}">
                  <a16:creationId xmlns:a16="http://schemas.microsoft.com/office/drawing/2014/main" id="{313554C7-DBB9-66C2-D884-FCA58B51C80F}"/>
                </a:ext>
              </a:extLst>
            </p:cNvPr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>
              <a:extLst>
                <a:ext uri="{FF2B5EF4-FFF2-40B4-BE49-F238E27FC236}">
                  <a16:creationId xmlns:a16="http://schemas.microsoft.com/office/drawing/2014/main" id="{5429EB02-A646-1E3B-723E-0237924D4F53}"/>
                </a:ext>
              </a:extLst>
            </p:cNvPr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>
              <a:extLst>
                <a:ext uri="{FF2B5EF4-FFF2-40B4-BE49-F238E27FC236}">
                  <a16:creationId xmlns:a16="http://schemas.microsoft.com/office/drawing/2014/main" id="{C4A8C003-4A26-CA97-CA8C-51FB8E62D347}"/>
                </a:ext>
              </a:extLst>
            </p:cNvPr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>
              <a:extLst>
                <a:ext uri="{FF2B5EF4-FFF2-40B4-BE49-F238E27FC236}">
                  <a16:creationId xmlns:a16="http://schemas.microsoft.com/office/drawing/2014/main" id="{9A4BB6E1-430D-A00A-8D75-566D62EC85BD}"/>
                </a:ext>
              </a:extLst>
            </p:cNvPr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>
              <a:extLst>
                <a:ext uri="{FF2B5EF4-FFF2-40B4-BE49-F238E27FC236}">
                  <a16:creationId xmlns:a16="http://schemas.microsoft.com/office/drawing/2014/main" id="{F034F741-6AED-1F48-73B8-98AFA92C10E3}"/>
                </a:ext>
              </a:extLst>
            </p:cNvPr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>
              <a:extLst>
                <a:ext uri="{FF2B5EF4-FFF2-40B4-BE49-F238E27FC236}">
                  <a16:creationId xmlns:a16="http://schemas.microsoft.com/office/drawing/2014/main" id="{925D4B3A-2D98-B751-AA7C-6459EC7B80A0}"/>
                </a:ext>
              </a:extLst>
            </p:cNvPr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>
              <a:extLst>
                <a:ext uri="{FF2B5EF4-FFF2-40B4-BE49-F238E27FC236}">
                  <a16:creationId xmlns:a16="http://schemas.microsoft.com/office/drawing/2014/main" id="{8FED2F7B-36FA-431F-C32B-1E800BE292BD}"/>
                </a:ext>
              </a:extLst>
            </p:cNvPr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>
              <a:extLst>
                <a:ext uri="{FF2B5EF4-FFF2-40B4-BE49-F238E27FC236}">
                  <a16:creationId xmlns:a16="http://schemas.microsoft.com/office/drawing/2014/main" id="{1B464A69-CEE4-01C8-42FC-0544CE1CC037}"/>
                </a:ext>
              </a:extLst>
            </p:cNvPr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>
              <a:extLst>
                <a:ext uri="{FF2B5EF4-FFF2-40B4-BE49-F238E27FC236}">
                  <a16:creationId xmlns:a16="http://schemas.microsoft.com/office/drawing/2014/main" id="{C3E2C36F-7F3E-B08E-7BE7-E5E92F185711}"/>
                </a:ext>
              </a:extLst>
            </p:cNvPr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>
              <a:extLst>
                <a:ext uri="{FF2B5EF4-FFF2-40B4-BE49-F238E27FC236}">
                  <a16:creationId xmlns:a16="http://schemas.microsoft.com/office/drawing/2014/main" id="{B8F88E2D-C348-A934-AA41-4CC208692816}"/>
                </a:ext>
              </a:extLst>
            </p:cNvPr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>
              <a:extLst>
                <a:ext uri="{FF2B5EF4-FFF2-40B4-BE49-F238E27FC236}">
                  <a16:creationId xmlns:a16="http://schemas.microsoft.com/office/drawing/2014/main" id="{0488625E-331C-C1EC-2790-F1450179976F}"/>
                </a:ext>
              </a:extLst>
            </p:cNvPr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>
              <a:extLst>
                <a:ext uri="{FF2B5EF4-FFF2-40B4-BE49-F238E27FC236}">
                  <a16:creationId xmlns:a16="http://schemas.microsoft.com/office/drawing/2014/main" id="{F6DE1994-836A-80B5-A08C-A7F07CE46965}"/>
                </a:ext>
              </a:extLst>
            </p:cNvPr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>
              <a:extLst>
                <a:ext uri="{FF2B5EF4-FFF2-40B4-BE49-F238E27FC236}">
                  <a16:creationId xmlns:a16="http://schemas.microsoft.com/office/drawing/2014/main" id="{C5B86184-6893-A93A-2F6F-8F2F4FC9330E}"/>
                </a:ext>
              </a:extLst>
            </p:cNvPr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>
              <a:extLst>
                <a:ext uri="{FF2B5EF4-FFF2-40B4-BE49-F238E27FC236}">
                  <a16:creationId xmlns:a16="http://schemas.microsoft.com/office/drawing/2014/main" id="{3BA07419-368B-6394-6406-8BCFEF5896DC}"/>
                </a:ext>
              </a:extLst>
            </p:cNvPr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>
              <a:extLst>
                <a:ext uri="{FF2B5EF4-FFF2-40B4-BE49-F238E27FC236}">
                  <a16:creationId xmlns:a16="http://schemas.microsoft.com/office/drawing/2014/main" id="{A68E95CA-EB02-3AD0-ED35-C6838B198ACA}"/>
                </a:ext>
              </a:extLst>
            </p:cNvPr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>
              <a:extLst>
                <a:ext uri="{FF2B5EF4-FFF2-40B4-BE49-F238E27FC236}">
                  <a16:creationId xmlns:a16="http://schemas.microsoft.com/office/drawing/2014/main" id="{5DC6548B-57EF-6582-F012-0A6F3FB48444}"/>
                </a:ext>
              </a:extLst>
            </p:cNvPr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>
              <a:extLst>
                <a:ext uri="{FF2B5EF4-FFF2-40B4-BE49-F238E27FC236}">
                  <a16:creationId xmlns:a16="http://schemas.microsoft.com/office/drawing/2014/main" id="{DEC5CB8D-5832-8BC3-2671-8BC4D9FBE554}"/>
                </a:ext>
              </a:extLst>
            </p:cNvPr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>
              <a:extLst>
                <a:ext uri="{FF2B5EF4-FFF2-40B4-BE49-F238E27FC236}">
                  <a16:creationId xmlns:a16="http://schemas.microsoft.com/office/drawing/2014/main" id="{75346931-0947-D7E7-9107-848B7D734DF9}"/>
                </a:ext>
              </a:extLst>
            </p:cNvPr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>
              <a:extLst>
                <a:ext uri="{FF2B5EF4-FFF2-40B4-BE49-F238E27FC236}">
                  <a16:creationId xmlns:a16="http://schemas.microsoft.com/office/drawing/2014/main" id="{ED6E76D3-ECFD-3198-162E-3CB1473115F0}"/>
                </a:ext>
              </a:extLst>
            </p:cNvPr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>
              <a:extLst>
                <a:ext uri="{FF2B5EF4-FFF2-40B4-BE49-F238E27FC236}">
                  <a16:creationId xmlns:a16="http://schemas.microsoft.com/office/drawing/2014/main" id="{9EC82FBF-0743-7C93-8526-9F0B0FBDC592}"/>
                </a:ext>
              </a:extLst>
            </p:cNvPr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>
              <a:extLst>
                <a:ext uri="{FF2B5EF4-FFF2-40B4-BE49-F238E27FC236}">
                  <a16:creationId xmlns:a16="http://schemas.microsoft.com/office/drawing/2014/main" id="{D04EB755-5B78-68A6-DE22-DA36F574C7FC}"/>
                </a:ext>
              </a:extLst>
            </p:cNvPr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>
              <a:extLst>
                <a:ext uri="{FF2B5EF4-FFF2-40B4-BE49-F238E27FC236}">
                  <a16:creationId xmlns:a16="http://schemas.microsoft.com/office/drawing/2014/main" id="{A25930B9-6FCD-F6F5-91AB-567627B2F52F}"/>
                </a:ext>
              </a:extLst>
            </p:cNvPr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>
              <a:extLst>
                <a:ext uri="{FF2B5EF4-FFF2-40B4-BE49-F238E27FC236}">
                  <a16:creationId xmlns:a16="http://schemas.microsoft.com/office/drawing/2014/main" id="{A81F59E4-4F4F-BA66-7355-EC17A69DC077}"/>
                </a:ext>
              </a:extLst>
            </p:cNvPr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>
              <a:extLst>
                <a:ext uri="{FF2B5EF4-FFF2-40B4-BE49-F238E27FC236}">
                  <a16:creationId xmlns:a16="http://schemas.microsoft.com/office/drawing/2014/main" id="{66D06BBB-5849-3137-EDB0-188697B34FFB}"/>
                </a:ext>
              </a:extLst>
            </p:cNvPr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>
              <a:extLst>
                <a:ext uri="{FF2B5EF4-FFF2-40B4-BE49-F238E27FC236}">
                  <a16:creationId xmlns:a16="http://schemas.microsoft.com/office/drawing/2014/main" id="{2CC818FC-7501-EE5E-FDE8-C3CDE0A2DA31}"/>
                </a:ext>
              </a:extLst>
            </p:cNvPr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>
              <a:extLst>
                <a:ext uri="{FF2B5EF4-FFF2-40B4-BE49-F238E27FC236}">
                  <a16:creationId xmlns:a16="http://schemas.microsoft.com/office/drawing/2014/main" id="{816D0DC2-53AC-0D74-335C-A79312F3F08F}"/>
                </a:ext>
              </a:extLst>
            </p:cNvPr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>
              <a:extLst>
                <a:ext uri="{FF2B5EF4-FFF2-40B4-BE49-F238E27FC236}">
                  <a16:creationId xmlns:a16="http://schemas.microsoft.com/office/drawing/2014/main" id="{93DA1715-F7CB-661A-65D1-C19B1911A0DB}"/>
                </a:ext>
              </a:extLst>
            </p:cNvPr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>
              <a:extLst>
                <a:ext uri="{FF2B5EF4-FFF2-40B4-BE49-F238E27FC236}">
                  <a16:creationId xmlns:a16="http://schemas.microsoft.com/office/drawing/2014/main" id="{3AE1E7FD-741C-6F5F-E239-55F6A1141899}"/>
                </a:ext>
              </a:extLst>
            </p:cNvPr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3268161B-2A96-02E4-22D1-39D386BC7759}"/>
                </a:ext>
              </a:extLst>
            </p:cNvPr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>
              <a:extLst>
                <a:ext uri="{FF2B5EF4-FFF2-40B4-BE49-F238E27FC236}">
                  <a16:creationId xmlns:a16="http://schemas.microsoft.com/office/drawing/2014/main" id="{3052B0AC-3F58-A000-4EDF-A53F60EC0D05}"/>
                </a:ext>
              </a:extLst>
            </p:cNvPr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>
              <a:extLst>
                <a:ext uri="{FF2B5EF4-FFF2-40B4-BE49-F238E27FC236}">
                  <a16:creationId xmlns:a16="http://schemas.microsoft.com/office/drawing/2014/main" id="{1DC97E27-89FB-FBF5-9F27-1B3A1EA665AA}"/>
                </a:ext>
              </a:extLst>
            </p:cNvPr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>
              <a:extLst>
                <a:ext uri="{FF2B5EF4-FFF2-40B4-BE49-F238E27FC236}">
                  <a16:creationId xmlns:a16="http://schemas.microsoft.com/office/drawing/2014/main" id="{C2707D33-EE98-A7C0-CF72-390A08643E54}"/>
                </a:ext>
              </a:extLst>
            </p:cNvPr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>
              <a:extLst>
                <a:ext uri="{FF2B5EF4-FFF2-40B4-BE49-F238E27FC236}">
                  <a16:creationId xmlns:a16="http://schemas.microsoft.com/office/drawing/2014/main" id="{D9E7683F-B5E5-DF95-8DA5-DC27AD070FDE}"/>
                </a:ext>
              </a:extLst>
            </p:cNvPr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FEB1685D-388E-2E5C-BE6E-C9C453465935}"/>
                </a:ext>
              </a:extLst>
            </p:cNvPr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D169892E-2C4F-F56B-F374-83099BE23EE1}"/>
                </a:ext>
              </a:extLst>
            </p:cNvPr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33DAB9B4-C834-D11D-81BE-545416DE1CC1}"/>
                </a:ext>
              </a:extLst>
            </p:cNvPr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59C22A5E-B431-EBCD-C08E-127914BA825B}"/>
                </a:ext>
              </a:extLst>
            </p:cNvPr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F173E0B7-DF47-CFC1-226B-986FF78EB3CD}"/>
                </a:ext>
              </a:extLst>
            </p:cNvPr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1C42C3BD-360B-A9E6-955B-D2F9371B073D}"/>
                </a:ext>
              </a:extLst>
            </p:cNvPr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441F3637-6653-F970-A38B-5BC9230F7739}"/>
                </a:ext>
              </a:extLst>
            </p:cNvPr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>
              <a:extLst>
                <a:ext uri="{FF2B5EF4-FFF2-40B4-BE49-F238E27FC236}">
                  <a16:creationId xmlns:a16="http://schemas.microsoft.com/office/drawing/2014/main" id="{E0A121D8-509E-0F1E-6396-EFE2AE79C69C}"/>
                </a:ext>
              </a:extLst>
            </p:cNvPr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C7A2E753-84CA-1EB2-A71D-D7C4C3E9B56A}"/>
                  </a:ext>
                </a:extLst>
              </p:cNvPr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>
                <a:extLst>
                  <a:ext uri="{FF2B5EF4-FFF2-40B4-BE49-F238E27FC236}">
                    <a16:creationId xmlns:a16="http://schemas.microsoft.com/office/drawing/2014/main" id="{82C76A34-DFB7-A560-5E6F-1BCAD5E854FE}"/>
                  </a:ext>
                </a:extLst>
              </p:cNvPr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B6CEEE4-76BC-A2C1-55C1-624AB30853A3}"/>
              </a:ext>
            </a:extLst>
          </p:cNvPr>
          <p:cNvCxnSpPr/>
          <p:nvPr/>
        </p:nvCxnSpPr>
        <p:spPr>
          <a:xfrm flipV="1">
            <a:off x="514775" y="729682"/>
            <a:ext cx="4868541" cy="3183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>
            <a:extLst>
              <a:ext uri="{FF2B5EF4-FFF2-40B4-BE49-F238E27FC236}">
                <a16:creationId xmlns:a16="http://schemas.microsoft.com/office/drawing/2014/main" id="{5ECC1E1B-D870-5E5B-87AA-18C42A0A0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146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67CE96C7-6604-9683-895D-A44C378D1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D29CA573-97E7-70C9-0F38-35B4F027B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Step Four : 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Manipulation Language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CDF6965-36F5-02CE-6977-F15D10454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2133" y="1113692"/>
            <a:ext cx="5615590" cy="2865186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52400" indent="0">
              <a:buNone/>
            </a:pP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r>
              <a:rPr lang="en-US" sz="11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ATTRIBUTE PERSON_TYPE CHANGE FROM INTEGER TO VARCHAR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ALTER TABLE "Person"</a:t>
            </a:r>
          </a:p>
          <a:p>
            <a:pPr marL="1524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ALTER COLUMN person_type</a:t>
            </a:r>
          </a:p>
          <a:p>
            <a:pPr marL="1524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SET DATA TYPE VARCHAR(16);</a:t>
            </a:r>
          </a:p>
          <a:p>
            <a:pPr marL="1524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r>
              <a:rPr lang="en-US" sz="10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1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ENSURE NO DUPLICATE EMAIL IN THE PERSON TABLE</a:t>
            </a:r>
          </a:p>
          <a:p>
            <a:pPr marL="1524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ALTER TABLE "Person"</a:t>
            </a:r>
          </a:p>
          <a:p>
            <a:pPr marL="1524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 CONSTRAINT unqiue_email UNIQUE(email);</a:t>
            </a:r>
          </a:p>
          <a:p>
            <a:pPr marL="1524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r>
              <a:rPr lang="en-US" sz="10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1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ENSURE NO DUPLICATE CONTACT_NUMBER IN THE PERSON TABLE</a:t>
            </a:r>
          </a:p>
          <a:p>
            <a:pPr marL="1524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ALTER TABLE "Person"</a:t>
            </a:r>
          </a:p>
          <a:p>
            <a:pPr marL="1524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 CONSTRAINT unqiue_contact UNIQUE(contact_number);</a:t>
            </a:r>
          </a:p>
        </p:txBody>
      </p:sp>
      <p:grpSp>
        <p:nvGrpSpPr>
          <p:cNvPr id="205" name="Google Shape;205;p16">
            <a:extLst>
              <a:ext uri="{FF2B5EF4-FFF2-40B4-BE49-F238E27FC236}">
                <a16:creationId xmlns:a16="http://schemas.microsoft.com/office/drawing/2014/main" id="{C9A7342C-7305-DEF2-3B9A-466370F07066}"/>
              </a:ext>
            </a:extLst>
          </p:cNvPr>
          <p:cNvGrpSpPr/>
          <p:nvPr/>
        </p:nvGrpSpPr>
        <p:grpSpPr>
          <a:xfrm>
            <a:off x="7702062" y="4114800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>
              <a:extLst>
                <a:ext uri="{FF2B5EF4-FFF2-40B4-BE49-F238E27FC236}">
                  <a16:creationId xmlns:a16="http://schemas.microsoft.com/office/drawing/2014/main" id="{5D4A6858-BF4C-5DAB-2DFE-9F1C5A0EC093}"/>
                </a:ext>
              </a:extLst>
            </p:cNvPr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>
              <a:extLst>
                <a:ext uri="{FF2B5EF4-FFF2-40B4-BE49-F238E27FC236}">
                  <a16:creationId xmlns:a16="http://schemas.microsoft.com/office/drawing/2014/main" id="{865335FA-41F4-E40F-036F-94879BC3FF6A}"/>
                </a:ext>
              </a:extLst>
            </p:cNvPr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>
              <a:extLst>
                <a:ext uri="{FF2B5EF4-FFF2-40B4-BE49-F238E27FC236}">
                  <a16:creationId xmlns:a16="http://schemas.microsoft.com/office/drawing/2014/main" id="{EE1DB9FF-60A1-A489-13D4-B941DFDF3055}"/>
                </a:ext>
              </a:extLst>
            </p:cNvPr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>
              <a:extLst>
                <a:ext uri="{FF2B5EF4-FFF2-40B4-BE49-F238E27FC236}">
                  <a16:creationId xmlns:a16="http://schemas.microsoft.com/office/drawing/2014/main" id="{1ECFE57F-44D5-A76C-8794-F4A7AB53C39D}"/>
                </a:ext>
              </a:extLst>
            </p:cNvPr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>
              <a:extLst>
                <a:ext uri="{FF2B5EF4-FFF2-40B4-BE49-F238E27FC236}">
                  <a16:creationId xmlns:a16="http://schemas.microsoft.com/office/drawing/2014/main" id="{3E21083A-FFB2-61D7-3206-F0A56D220EED}"/>
                </a:ext>
              </a:extLst>
            </p:cNvPr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>
              <a:extLst>
                <a:ext uri="{FF2B5EF4-FFF2-40B4-BE49-F238E27FC236}">
                  <a16:creationId xmlns:a16="http://schemas.microsoft.com/office/drawing/2014/main" id="{15F790C4-2149-2510-5407-EA054D2DC7A8}"/>
                </a:ext>
              </a:extLst>
            </p:cNvPr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>
              <a:extLst>
                <a:ext uri="{FF2B5EF4-FFF2-40B4-BE49-F238E27FC236}">
                  <a16:creationId xmlns:a16="http://schemas.microsoft.com/office/drawing/2014/main" id="{4880951D-571B-938C-F780-BFEEA8B18CA7}"/>
                </a:ext>
              </a:extLst>
            </p:cNvPr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>
              <a:extLst>
                <a:ext uri="{FF2B5EF4-FFF2-40B4-BE49-F238E27FC236}">
                  <a16:creationId xmlns:a16="http://schemas.microsoft.com/office/drawing/2014/main" id="{54804D38-3BCA-4B27-BC49-C592E8D5DEB8}"/>
                </a:ext>
              </a:extLst>
            </p:cNvPr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>
              <a:extLst>
                <a:ext uri="{FF2B5EF4-FFF2-40B4-BE49-F238E27FC236}">
                  <a16:creationId xmlns:a16="http://schemas.microsoft.com/office/drawing/2014/main" id="{E76DD417-9C08-78E7-7FBA-E28EA3312196}"/>
                </a:ext>
              </a:extLst>
            </p:cNvPr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>
              <a:extLst>
                <a:ext uri="{FF2B5EF4-FFF2-40B4-BE49-F238E27FC236}">
                  <a16:creationId xmlns:a16="http://schemas.microsoft.com/office/drawing/2014/main" id="{D96B84FC-05E6-D128-0C2B-D5205E26A665}"/>
                </a:ext>
              </a:extLst>
            </p:cNvPr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>
              <a:extLst>
                <a:ext uri="{FF2B5EF4-FFF2-40B4-BE49-F238E27FC236}">
                  <a16:creationId xmlns:a16="http://schemas.microsoft.com/office/drawing/2014/main" id="{55CDD377-6421-7670-EA7A-CA8A15B2E079}"/>
                </a:ext>
              </a:extLst>
            </p:cNvPr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>
              <a:extLst>
                <a:ext uri="{FF2B5EF4-FFF2-40B4-BE49-F238E27FC236}">
                  <a16:creationId xmlns:a16="http://schemas.microsoft.com/office/drawing/2014/main" id="{9AB15FDC-22C6-025A-5D4E-33832A229D06}"/>
                </a:ext>
              </a:extLst>
            </p:cNvPr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>
              <a:extLst>
                <a:ext uri="{FF2B5EF4-FFF2-40B4-BE49-F238E27FC236}">
                  <a16:creationId xmlns:a16="http://schemas.microsoft.com/office/drawing/2014/main" id="{74A9BD4F-6F9F-DD54-4032-BD4F57E499D9}"/>
                </a:ext>
              </a:extLst>
            </p:cNvPr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>
              <a:extLst>
                <a:ext uri="{FF2B5EF4-FFF2-40B4-BE49-F238E27FC236}">
                  <a16:creationId xmlns:a16="http://schemas.microsoft.com/office/drawing/2014/main" id="{13C6490E-903C-5FA1-592E-A9C17FCDF947}"/>
                </a:ext>
              </a:extLst>
            </p:cNvPr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>
              <a:extLst>
                <a:ext uri="{FF2B5EF4-FFF2-40B4-BE49-F238E27FC236}">
                  <a16:creationId xmlns:a16="http://schemas.microsoft.com/office/drawing/2014/main" id="{8811F5D5-9B14-E380-24C0-8F41EB3266C5}"/>
                </a:ext>
              </a:extLst>
            </p:cNvPr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>
              <a:extLst>
                <a:ext uri="{FF2B5EF4-FFF2-40B4-BE49-F238E27FC236}">
                  <a16:creationId xmlns:a16="http://schemas.microsoft.com/office/drawing/2014/main" id="{B24E63C2-3939-2E99-76CA-92A6FBCAF3A5}"/>
                </a:ext>
              </a:extLst>
            </p:cNvPr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>
              <a:extLst>
                <a:ext uri="{FF2B5EF4-FFF2-40B4-BE49-F238E27FC236}">
                  <a16:creationId xmlns:a16="http://schemas.microsoft.com/office/drawing/2014/main" id="{CF22F70C-A8D7-8A1F-93CB-953B673F131E}"/>
                </a:ext>
              </a:extLst>
            </p:cNvPr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>
              <a:extLst>
                <a:ext uri="{FF2B5EF4-FFF2-40B4-BE49-F238E27FC236}">
                  <a16:creationId xmlns:a16="http://schemas.microsoft.com/office/drawing/2014/main" id="{3D7D7D1A-F413-F6DF-CC30-5EAAFC6CE1B1}"/>
                </a:ext>
              </a:extLst>
            </p:cNvPr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>
              <a:extLst>
                <a:ext uri="{FF2B5EF4-FFF2-40B4-BE49-F238E27FC236}">
                  <a16:creationId xmlns:a16="http://schemas.microsoft.com/office/drawing/2014/main" id="{81F850DE-5157-2122-950B-64F67823C857}"/>
                </a:ext>
              </a:extLst>
            </p:cNvPr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>
              <a:extLst>
                <a:ext uri="{FF2B5EF4-FFF2-40B4-BE49-F238E27FC236}">
                  <a16:creationId xmlns:a16="http://schemas.microsoft.com/office/drawing/2014/main" id="{FC1A6E76-1ADB-0BA0-C6B7-B7999FE35785}"/>
                </a:ext>
              </a:extLst>
            </p:cNvPr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>
              <a:extLst>
                <a:ext uri="{FF2B5EF4-FFF2-40B4-BE49-F238E27FC236}">
                  <a16:creationId xmlns:a16="http://schemas.microsoft.com/office/drawing/2014/main" id="{3E3E5259-3EF5-EF3B-CA15-5D6708D83D91}"/>
                </a:ext>
              </a:extLst>
            </p:cNvPr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>
              <a:extLst>
                <a:ext uri="{FF2B5EF4-FFF2-40B4-BE49-F238E27FC236}">
                  <a16:creationId xmlns:a16="http://schemas.microsoft.com/office/drawing/2014/main" id="{1137D152-BDB3-3FDD-2300-7186837B6B98}"/>
                </a:ext>
              </a:extLst>
            </p:cNvPr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>
              <a:extLst>
                <a:ext uri="{FF2B5EF4-FFF2-40B4-BE49-F238E27FC236}">
                  <a16:creationId xmlns:a16="http://schemas.microsoft.com/office/drawing/2014/main" id="{7B391482-80B1-CEA0-9437-130CB1DDED54}"/>
                </a:ext>
              </a:extLst>
            </p:cNvPr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>
              <a:extLst>
                <a:ext uri="{FF2B5EF4-FFF2-40B4-BE49-F238E27FC236}">
                  <a16:creationId xmlns:a16="http://schemas.microsoft.com/office/drawing/2014/main" id="{78AF4E2E-5801-C3DF-7B6E-F3393921C3FD}"/>
                </a:ext>
              </a:extLst>
            </p:cNvPr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>
              <a:extLst>
                <a:ext uri="{FF2B5EF4-FFF2-40B4-BE49-F238E27FC236}">
                  <a16:creationId xmlns:a16="http://schemas.microsoft.com/office/drawing/2014/main" id="{FDC375E4-90A5-E3E1-597E-179093A9144B}"/>
                </a:ext>
              </a:extLst>
            </p:cNvPr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>
              <a:extLst>
                <a:ext uri="{FF2B5EF4-FFF2-40B4-BE49-F238E27FC236}">
                  <a16:creationId xmlns:a16="http://schemas.microsoft.com/office/drawing/2014/main" id="{57E5A5DF-D9AD-3A25-53A3-D7937A941329}"/>
                </a:ext>
              </a:extLst>
            </p:cNvPr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>
              <a:extLst>
                <a:ext uri="{FF2B5EF4-FFF2-40B4-BE49-F238E27FC236}">
                  <a16:creationId xmlns:a16="http://schemas.microsoft.com/office/drawing/2014/main" id="{9B3AC659-3A27-F510-EAEE-EA8231B49C25}"/>
                </a:ext>
              </a:extLst>
            </p:cNvPr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>
              <a:extLst>
                <a:ext uri="{FF2B5EF4-FFF2-40B4-BE49-F238E27FC236}">
                  <a16:creationId xmlns:a16="http://schemas.microsoft.com/office/drawing/2014/main" id="{D36809AB-5D72-CC6C-E9DA-E4D987E1A8C9}"/>
                </a:ext>
              </a:extLst>
            </p:cNvPr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>
              <a:extLst>
                <a:ext uri="{FF2B5EF4-FFF2-40B4-BE49-F238E27FC236}">
                  <a16:creationId xmlns:a16="http://schemas.microsoft.com/office/drawing/2014/main" id="{37594531-93AF-A460-2ACA-7277E8DC668E}"/>
                </a:ext>
              </a:extLst>
            </p:cNvPr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>
              <a:extLst>
                <a:ext uri="{FF2B5EF4-FFF2-40B4-BE49-F238E27FC236}">
                  <a16:creationId xmlns:a16="http://schemas.microsoft.com/office/drawing/2014/main" id="{B2522BBF-807B-65D6-4956-CB3535D4CC48}"/>
                </a:ext>
              </a:extLst>
            </p:cNvPr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>
              <a:extLst>
                <a:ext uri="{FF2B5EF4-FFF2-40B4-BE49-F238E27FC236}">
                  <a16:creationId xmlns:a16="http://schemas.microsoft.com/office/drawing/2014/main" id="{0B9DCA37-03D6-F30D-1F86-A45D326910AF}"/>
                </a:ext>
              </a:extLst>
            </p:cNvPr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5CDEA90C-5D72-0921-F531-6576CF83D889}"/>
                </a:ext>
              </a:extLst>
            </p:cNvPr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>
              <a:extLst>
                <a:ext uri="{FF2B5EF4-FFF2-40B4-BE49-F238E27FC236}">
                  <a16:creationId xmlns:a16="http://schemas.microsoft.com/office/drawing/2014/main" id="{E7C969AD-8956-7CC4-5009-8605E549C0C8}"/>
                </a:ext>
              </a:extLst>
            </p:cNvPr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>
              <a:extLst>
                <a:ext uri="{FF2B5EF4-FFF2-40B4-BE49-F238E27FC236}">
                  <a16:creationId xmlns:a16="http://schemas.microsoft.com/office/drawing/2014/main" id="{97A9AEBC-0E6C-25D9-4056-99AA01213AAC}"/>
                </a:ext>
              </a:extLst>
            </p:cNvPr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>
              <a:extLst>
                <a:ext uri="{FF2B5EF4-FFF2-40B4-BE49-F238E27FC236}">
                  <a16:creationId xmlns:a16="http://schemas.microsoft.com/office/drawing/2014/main" id="{5C1484A5-F1FF-9F08-48D4-C8EFA46ED84E}"/>
                </a:ext>
              </a:extLst>
            </p:cNvPr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>
              <a:extLst>
                <a:ext uri="{FF2B5EF4-FFF2-40B4-BE49-F238E27FC236}">
                  <a16:creationId xmlns:a16="http://schemas.microsoft.com/office/drawing/2014/main" id="{19FA0B5E-6CB2-6659-7B18-DE522E23BEC6}"/>
                </a:ext>
              </a:extLst>
            </p:cNvPr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B869FC53-BE9C-48A0-1309-A1A59A0B60BF}"/>
                </a:ext>
              </a:extLst>
            </p:cNvPr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C91E4A1B-F76F-26BC-AB96-5FD51E1504B6}"/>
                </a:ext>
              </a:extLst>
            </p:cNvPr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A455EDAF-E5A2-6223-A20F-02FE7E3D169D}"/>
                </a:ext>
              </a:extLst>
            </p:cNvPr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441585A1-5ED8-6F7A-47C7-1A3C92F75891}"/>
                </a:ext>
              </a:extLst>
            </p:cNvPr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062E1007-1C6D-F250-836B-FB2862CAB61D}"/>
                </a:ext>
              </a:extLst>
            </p:cNvPr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01465CFB-8748-A3EF-86B0-74CD425F8A60}"/>
                </a:ext>
              </a:extLst>
            </p:cNvPr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79B72ABF-0E41-BF5E-1971-88959A681AA3}"/>
                </a:ext>
              </a:extLst>
            </p:cNvPr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>
              <a:extLst>
                <a:ext uri="{FF2B5EF4-FFF2-40B4-BE49-F238E27FC236}">
                  <a16:creationId xmlns:a16="http://schemas.microsoft.com/office/drawing/2014/main" id="{913A7140-089B-28DE-801F-A56504983F5C}"/>
                </a:ext>
              </a:extLst>
            </p:cNvPr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CA4AFF59-8094-B4B0-512F-3D5951B6109F}"/>
                  </a:ext>
                </a:extLst>
              </p:cNvPr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>
                <a:extLst>
                  <a:ext uri="{FF2B5EF4-FFF2-40B4-BE49-F238E27FC236}">
                    <a16:creationId xmlns:a16="http://schemas.microsoft.com/office/drawing/2014/main" id="{0A84D577-20ED-C4DF-CE27-4DBCFB6B8D39}"/>
                  </a:ext>
                </a:extLst>
              </p:cNvPr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5C82DF-2E39-6659-C79D-42AFB179D45D}"/>
              </a:ext>
            </a:extLst>
          </p:cNvPr>
          <p:cNvCxnSpPr/>
          <p:nvPr/>
        </p:nvCxnSpPr>
        <p:spPr>
          <a:xfrm flipV="1">
            <a:off x="514775" y="729682"/>
            <a:ext cx="4868541" cy="3183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>
            <a:extLst>
              <a:ext uri="{FF2B5EF4-FFF2-40B4-BE49-F238E27FC236}">
                <a16:creationId xmlns:a16="http://schemas.microsoft.com/office/drawing/2014/main" id="{865684EE-E6B4-8703-2806-3E9EEF6CB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5049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0318E06A-F9D5-73DF-5C74-07DA985B1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BD6B9AF4-54B9-B3B9-8673-8728D535A9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Step Four : 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Manipulation Language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7466A7-D96D-8804-D9F8-9C34A07DF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39700" indent="0">
              <a:buNone/>
            </a:pPr>
            <a:r>
              <a:rPr lang="en-US" sz="100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marL="139700" indent="0">
              <a:buNone/>
            </a:pPr>
            <a:r>
              <a:rPr lang="en-US" sz="100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INSERT DATA FOR TABLE EMPLOYEE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INSERT INTO "Employee" (person_id, branch_id, role) </a:t>
            </a:r>
          </a:p>
          <a:p>
            <a:pPr marL="139700" indent="0">
              <a:buNone/>
            </a:pPr>
            <a:r>
              <a:rPr lang="en-US" sz="1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(10005, 1, 01),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(10008, 2, 02),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(10015, 3, 01),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(10036, 1, 02),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(10109, 5, 01),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(10171, 6, 01),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(10237, 1, 02),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(10251, 8, 01),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(10507, 9, 02),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(10532, 10, 01);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FE3F94-B7A0-3A61-BAB8-86CF863A7A9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n-US" sz="100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INSERT DATA FOR TABLE CUSTOMER</a:t>
            </a:r>
          </a:p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INSERT INTO "Customer" (person_id, created_by_id) </a:t>
            </a:r>
          </a:p>
          <a:p>
            <a:pPr marL="139700" indent="0">
              <a:buNone/>
            </a:pPr>
            <a:r>
              <a:rPr lang="en-US" sz="1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(10001, 10532),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(10009, 10532),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(10011, 10532),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(10027, 10109),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(10028, 10251),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(10051, 10532),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(10101, 10532),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(10189, 10507),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(10194, 10015),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(10266, 10036);</a:t>
            </a:r>
          </a:p>
        </p:txBody>
      </p:sp>
      <p:grpSp>
        <p:nvGrpSpPr>
          <p:cNvPr id="205" name="Google Shape;205;p16">
            <a:extLst>
              <a:ext uri="{FF2B5EF4-FFF2-40B4-BE49-F238E27FC236}">
                <a16:creationId xmlns:a16="http://schemas.microsoft.com/office/drawing/2014/main" id="{2C317D11-3956-940E-9BF6-447DD8E30AB9}"/>
              </a:ext>
            </a:extLst>
          </p:cNvPr>
          <p:cNvGrpSpPr/>
          <p:nvPr/>
        </p:nvGrpSpPr>
        <p:grpSpPr>
          <a:xfrm>
            <a:off x="7702062" y="4114800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>
              <a:extLst>
                <a:ext uri="{FF2B5EF4-FFF2-40B4-BE49-F238E27FC236}">
                  <a16:creationId xmlns:a16="http://schemas.microsoft.com/office/drawing/2014/main" id="{3B148FDC-595C-1EA2-BF10-D4B2CB1F6BF8}"/>
                </a:ext>
              </a:extLst>
            </p:cNvPr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>
              <a:extLst>
                <a:ext uri="{FF2B5EF4-FFF2-40B4-BE49-F238E27FC236}">
                  <a16:creationId xmlns:a16="http://schemas.microsoft.com/office/drawing/2014/main" id="{8384F924-5FE5-3780-F11C-EB692804FBEE}"/>
                </a:ext>
              </a:extLst>
            </p:cNvPr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>
              <a:extLst>
                <a:ext uri="{FF2B5EF4-FFF2-40B4-BE49-F238E27FC236}">
                  <a16:creationId xmlns:a16="http://schemas.microsoft.com/office/drawing/2014/main" id="{078EC896-1447-A88D-CCB3-9662110B58D9}"/>
                </a:ext>
              </a:extLst>
            </p:cNvPr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>
              <a:extLst>
                <a:ext uri="{FF2B5EF4-FFF2-40B4-BE49-F238E27FC236}">
                  <a16:creationId xmlns:a16="http://schemas.microsoft.com/office/drawing/2014/main" id="{C6C813EA-57E3-0E9E-2AFB-C3A58EC9222F}"/>
                </a:ext>
              </a:extLst>
            </p:cNvPr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>
              <a:extLst>
                <a:ext uri="{FF2B5EF4-FFF2-40B4-BE49-F238E27FC236}">
                  <a16:creationId xmlns:a16="http://schemas.microsoft.com/office/drawing/2014/main" id="{FB8E2BB6-29F6-F882-E982-A9C0AEEA27E5}"/>
                </a:ext>
              </a:extLst>
            </p:cNvPr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>
              <a:extLst>
                <a:ext uri="{FF2B5EF4-FFF2-40B4-BE49-F238E27FC236}">
                  <a16:creationId xmlns:a16="http://schemas.microsoft.com/office/drawing/2014/main" id="{97DB4986-4ABE-5A1C-7EDA-EFE590CD97C2}"/>
                </a:ext>
              </a:extLst>
            </p:cNvPr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>
              <a:extLst>
                <a:ext uri="{FF2B5EF4-FFF2-40B4-BE49-F238E27FC236}">
                  <a16:creationId xmlns:a16="http://schemas.microsoft.com/office/drawing/2014/main" id="{8D3F1173-862B-94C2-4477-E005415D6E90}"/>
                </a:ext>
              </a:extLst>
            </p:cNvPr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>
              <a:extLst>
                <a:ext uri="{FF2B5EF4-FFF2-40B4-BE49-F238E27FC236}">
                  <a16:creationId xmlns:a16="http://schemas.microsoft.com/office/drawing/2014/main" id="{6FD16A96-86B8-69DD-3140-963A154D3DF9}"/>
                </a:ext>
              </a:extLst>
            </p:cNvPr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>
              <a:extLst>
                <a:ext uri="{FF2B5EF4-FFF2-40B4-BE49-F238E27FC236}">
                  <a16:creationId xmlns:a16="http://schemas.microsoft.com/office/drawing/2014/main" id="{A0B15020-796B-AF3C-490B-DF60CB054BC0}"/>
                </a:ext>
              </a:extLst>
            </p:cNvPr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>
              <a:extLst>
                <a:ext uri="{FF2B5EF4-FFF2-40B4-BE49-F238E27FC236}">
                  <a16:creationId xmlns:a16="http://schemas.microsoft.com/office/drawing/2014/main" id="{031D67D4-62FA-325E-4C78-766A3BCD16D5}"/>
                </a:ext>
              </a:extLst>
            </p:cNvPr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>
              <a:extLst>
                <a:ext uri="{FF2B5EF4-FFF2-40B4-BE49-F238E27FC236}">
                  <a16:creationId xmlns:a16="http://schemas.microsoft.com/office/drawing/2014/main" id="{FA35CABD-AD58-50D2-6F1E-24B4F46773A6}"/>
                </a:ext>
              </a:extLst>
            </p:cNvPr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>
              <a:extLst>
                <a:ext uri="{FF2B5EF4-FFF2-40B4-BE49-F238E27FC236}">
                  <a16:creationId xmlns:a16="http://schemas.microsoft.com/office/drawing/2014/main" id="{89EBBEA0-4030-325E-27DB-F029185EF630}"/>
                </a:ext>
              </a:extLst>
            </p:cNvPr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>
              <a:extLst>
                <a:ext uri="{FF2B5EF4-FFF2-40B4-BE49-F238E27FC236}">
                  <a16:creationId xmlns:a16="http://schemas.microsoft.com/office/drawing/2014/main" id="{8CB731DC-DA44-BE2C-FD45-A497ECBD7439}"/>
                </a:ext>
              </a:extLst>
            </p:cNvPr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>
              <a:extLst>
                <a:ext uri="{FF2B5EF4-FFF2-40B4-BE49-F238E27FC236}">
                  <a16:creationId xmlns:a16="http://schemas.microsoft.com/office/drawing/2014/main" id="{5AF3A035-239B-521B-01D5-3B12487D5252}"/>
                </a:ext>
              </a:extLst>
            </p:cNvPr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>
              <a:extLst>
                <a:ext uri="{FF2B5EF4-FFF2-40B4-BE49-F238E27FC236}">
                  <a16:creationId xmlns:a16="http://schemas.microsoft.com/office/drawing/2014/main" id="{D54C979E-174F-BF4D-B0E7-C79B231026C4}"/>
                </a:ext>
              </a:extLst>
            </p:cNvPr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>
              <a:extLst>
                <a:ext uri="{FF2B5EF4-FFF2-40B4-BE49-F238E27FC236}">
                  <a16:creationId xmlns:a16="http://schemas.microsoft.com/office/drawing/2014/main" id="{B16ABEEC-7A50-57A8-F436-AE555895C2F2}"/>
                </a:ext>
              </a:extLst>
            </p:cNvPr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>
              <a:extLst>
                <a:ext uri="{FF2B5EF4-FFF2-40B4-BE49-F238E27FC236}">
                  <a16:creationId xmlns:a16="http://schemas.microsoft.com/office/drawing/2014/main" id="{A2A1F39F-9C14-AAB4-9A9A-08EEBAB55EE4}"/>
                </a:ext>
              </a:extLst>
            </p:cNvPr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>
              <a:extLst>
                <a:ext uri="{FF2B5EF4-FFF2-40B4-BE49-F238E27FC236}">
                  <a16:creationId xmlns:a16="http://schemas.microsoft.com/office/drawing/2014/main" id="{62297DB0-8E85-A748-3C4B-8E58D538A443}"/>
                </a:ext>
              </a:extLst>
            </p:cNvPr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>
              <a:extLst>
                <a:ext uri="{FF2B5EF4-FFF2-40B4-BE49-F238E27FC236}">
                  <a16:creationId xmlns:a16="http://schemas.microsoft.com/office/drawing/2014/main" id="{2FD7E1D8-F356-918F-1AF5-37F5EE94344D}"/>
                </a:ext>
              </a:extLst>
            </p:cNvPr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>
              <a:extLst>
                <a:ext uri="{FF2B5EF4-FFF2-40B4-BE49-F238E27FC236}">
                  <a16:creationId xmlns:a16="http://schemas.microsoft.com/office/drawing/2014/main" id="{00A5113C-B5B6-5EE2-AD5A-FCED12E50750}"/>
                </a:ext>
              </a:extLst>
            </p:cNvPr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>
              <a:extLst>
                <a:ext uri="{FF2B5EF4-FFF2-40B4-BE49-F238E27FC236}">
                  <a16:creationId xmlns:a16="http://schemas.microsoft.com/office/drawing/2014/main" id="{EBA7EDAC-8856-579B-E99F-861AB7A35BB9}"/>
                </a:ext>
              </a:extLst>
            </p:cNvPr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>
              <a:extLst>
                <a:ext uri="{FF2B5EF4-FFF2-40B4-BE49-F238E27FC236}">
                  <a16:creationId xmlns:a16="http://schemas.microsoft.com/office/drawing/2014/main" id="{9E4EB89B-94B4-F228-E732-97F30C377703}"/>
                </a:ext>
              </a:extLst>
            </p:cNvPr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>
              <a:extLst>
                <a:ext uri="{FF2B5EF4-FFF2-40B4-BE49-F238E27FC236}">
                  <a16:creationId xmlns:a16="http://schemas.microsoft.com/office/drawing/2014/main" id="{0A047715-E595-19D9-AE92-1163F26AA02C}"/>
                </a:ext>
              </a:extLst>
            </p:cNvPr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>
              <a:extLst>
                <a:ext uri="{FF2B5EF4-FFF2-40B4-BE49-F238E27FC236}">
                  <a16:creationId xmlns:a16="http://schemas.microsoft.com/office/drawing/2014/main" id="{66218DF3-5290-338C-8F0B-6161F9B9ED95}"/>
                </a:ext>
              </a:extLst>
            </p:cNvPr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>
              <a:extLst>
                <a:ext uri="{FF2B5EF4-FFF2-40B4-BE49-F238E27FC236}">
                  <a16:creationId xmlns:a16="http://schemas.microsoft.com/office/drawing/2014/main" id="{C4A5DF50-B60F-3589-394F-940EDB9B4F28}"/>
                </a:ext>
              </a:extLst>
            </p:cNvPr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>
              <a:extLst>
                <a:ext uri="{FF2B5EF4-FFF2-40B4-BE49-F238E27FC236}">
                  <a16:creationId xmlns:a16="http://schemas.microsoft.com/office/drawing/2014/main" id="{DCF7828C-6196-6D7D-8559-FE583195BC46}"/>
                </a:ext>
              </a:extLst>
            </p:cNvPr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>
              <a:extLst>
                <a:ext uri="{FF2B5EF4-FFF2-40B4-BE49-F238E27FC236}">
                  <a16:creationId xmlns:a16="http://schemas.microsoft.com/office/drawing/2014/main" id="{E66318E7-BD4D-AB8A-017C-CDA60F8EA6BB}"/>
                </a:ext>
              </a:extLst>
            </p:cNvPr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>
              <a:extLst>
                <a:ext uri="{FF2B5EF4-FFF2-40B4-BE49-F238E27FC236}">
                  <a16:creationId xmlns:a16="http://schemas.microsoft.com/office/drawing/2014/main" id="{6F6AFEAF-CF73-AD25-7ACB-3F63FE128B51}"/>
                </a:ext>
              </a:extLst>
            </p:cNvPr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>
              <a:extLst>
                <a:ext uri="{FF2B5EF4-FFF2-40B4-BE49-F238E27FC236}">
                  <a16:creationId xmlns:a16="http://schemas.microsoft.com/office/drawing/2014/main" id="{4CF9F4BE-A8A1-5F34-8AD2-CCAF2C5308AF}"/>
                </a:ext>
              </a:extLst>
            </p:cNvPr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>
              <a:extLst>
                <a:ext uri="{FF2B5EF4-FFF2-40B4-BE49-F238E27FC236}">
                  <a16:creationId xmlns:a16="http://schemas.microsoft.com/office/drawing/2014/main" id="{5D5D08B1-D624-C08B-221A-8DAB5748F57D}"/>
                </a:ext>
              </a:extLst>
            </p:cNvPr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>
              <a:extLst>
                <a:ext uri="{FF2B5EF4-FFF2-40B4-BE49-F238E27FC236}">
                  <a16:creationId xmlns:a16="http://schemas.microsoft.com/office/drawing/2014/main" id="{5BB309E1-D021-6C4E-5E2B-BF9F72DD968A}"/>
                </a:ext>
              </a:extLst>
            </p:cNvPr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76159D8B-E57A-3C2B-1B80-35D06281185F}"/>
                </a:ext>
              </a:extLst>
            </p:cNvPr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>
              <a:extLst>
                <a:ext uri="{FF2B5EF4-FFF2-40B4-BE49-F238E27FC236}">
                  <a16:creationId xmlns:a16="http://schemas.microsoft.com/office/drawing/2014/main" id="{69D9DF5A-83AC-AAD9-76FC-CBE202C238E8}"/>
                </a:ext>
              </a:extLst>
            </p:cNvPr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>
              <a:extLst>
                <a:ext uri="{FF2B5EF4-FFF2-40B4-BE49-F238E27FC236}">
                  <a16:creationId xmlns:a16="http://schemas.microsoft.com/office/drawing/2014/main" id="{36E7D16A-088A-F619-8380-56085BB951DE}"/>
                </a:ext>
              </a:extLst>
            </p:cNvPr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>
              <a:extLst>
                <a:ext uri="{FF2B5EF4-FFF2-40B4-BE49-F238E27FC236}">
                  <a16:creationId xmlns:a16="http://schemas.microsoft.com/office/drawing/2014/main" id="{EFAA63FA-31F6-D91E-B8F2-5F89A580328D}"/>
                </a:ext>
              </a:extLst>
            </p:cNvPr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>
              <a:extLst>
                <a:ext uri="{FF2B5EF4-FFF2-40B4-BE49-F238E27FC236}">
                  <a16:creationId xmlns:a16="http://schemas.microsoft.com/office/drawing/2014/main" id="{FFF8119E-572C-938C-7D0B-CBBCBA610819}"/>
                </a:ext>
              </a:extLst>
            </p:cNvPr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D0F9E82D-C143-9C33-91B0-F54CF9CDF9BB}"/>
                </a:ext>
              </a:extLst>
            </p:cNvPr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27C3846E-2A77-3916-7821-542E2391C511}"/>
                </a:ext>
              </a:extLst>
            </p:cNvPr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65E5471D-2E2A-E520-A8C5-F02D07EEEF4D}"/>
                </a:ext>
              </a:extLst>
            </p:cNvPr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A285C52E-6FD8-1F18-69B6-6CD650911A1C}"/>
                </a:ext>
              </a:extLst>
            </p:cNvPr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DBF576CA-1AED-B04A-FC86-DD808BA3A59D}"/>
                </a:ext>
              </a:extLst>
            </p:cNvPr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98092FE1-8402-4907-0A8C-00617BF39B5A}"/>
                </a:ext>
              </a:extLst>
            </p:cNvPr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443452FD-8BAF-2E30-A8CC-74B709972513}"/>
                </a:ext>
              </a:extLst>
            </p:cNvPr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>
              <a:extLst>
                <a:ext uri="{FF2B5EF4-FFF2-40B4-BE49-F238E27FC236}">
                  <a16:creationId xmlns:a16="http://schemas.microsoft.com/office/drawing/2014/main" id="{D3B0946F-BAF4-1F40-ACED-D0210A1CA8DF}"/>
                </a:ext>
              </a:extLst>
            </p:cNvPr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53D572EE-35F7-22E3-3196-874B06553F9C}"/>
                  </a:ext>
                </a:extLst>
              </p:cNvPr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>
                <a:extLst>
                  <a:ext uri="{FF2B5EF4-FFF2-40B4-BE49-F238E27FC236}">
                    <a16:creationId xmlns:a16="http://schemas.microsoft.com/office/drawing/2014/main" id="{D7253135-1B98-A266-81C4-BDB5C832A683}"/>
                  </a:ext>
                </a:extLst>
              </p:cNvPr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79FA2CB-65B3-A084-1412-EC6C2F4D9A24}"/>
              </a:ext>
            </a:extLst>
          </p:cNvPr>
          <p:cNvCxnSpPr/>
          <p:nvPr/>
        </p:nvCxnSpPr>
        <p:spPr>
          <a:xfrm flipV="1">
            <a:off x="514775" y="729682"/>
            <a:ext cx="4868541" cy="3183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>
            <a:extLst>
              <a:ext uri="{FF2B5EF4-FFF2-40B4-BE49-F238E27FC236}">
                <a16:creationId xmlns:a16="http://schemas.microsoft.com/office/drawing/2014/main" id="{D04C1905-FBB9-24D1-C394-E3EE56AF2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381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4411C1C7-377D-045A-0E21-934376C35C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E81F0FAC-CB2F-A846-0987-2392C6C57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Step Four : 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Manipulation Language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D6885-A656-0D37-11E2-020B23A66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39700" indent="0">
              <a:buNone/>
            </a:pPr>
            <a:r>
              <a:rPr lang="en-US" sz="100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INSERT DATA FOR TABLE CARD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INSERT INTO "Card" (account_id, card_type, card_number, cvv, expiry_date) </a:t>
            </a:r>
          </a:p>
          <a:p>
            <a:pPr marL="139700" indent="0">
              <a:buNone/>
            </a:pPr>
            <a:r>
              <a:rPr lang="en-US" sz="1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('1', 1, '4111111111111111', 123, '2025-12-31'),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('2', 1, '5500000000000004', 456, '2025-11-30'),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('3', 2, '4111111111111112', 234, '2026-10-31'),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('4', 2, '5500000000000005', 567, '2025-09-30'),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('5', 1, '4111111111111113', 345, '2026-08-31'),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('6', 1, '4111111111111114', 678, '2025-07-31'),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('7', 2, '5500000000000006', 789, '2026-06-30'),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('8', 1, '4111111111111115', 890, '2025-05-31'),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('9', 2, '5500000000000007', 901, '2026-04-30'),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('10', 1, '4111111111111116', 321, '2026-03-31');</a:t>
            </a:r>
          </a:p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05F9506-EC77-92B1-9E3C-2E8CEAB4C4A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39700" indent="0">
              <a:buNone/>
            </a:pPr>
            <a:r>
              <a:rPr lang="en-US" sz="100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INSERT DATA FOR TABLE TRANSACTION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INSERT INTO "Transaction" (account_id, transaction_type, amount, time, description) </a:t>
            </a:r>
          </a:p>
          <a:p>
            <a:pPr marL="1397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('8', 1, 100.00, ('2024-02-21 09:10:05'), 'Initial Deposit'),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('7', 2, 50.00, ('2022-07-18 12:22:41'), 'ATM Withdrawal'),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('1', 1, 500.00, ('2024-12-31 11:56:26'), 'ACH Deposit'),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('9', 1, 200.00, ('2023-10-27 08:15:03'), 'Check Deposit'),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('3', 2, 100.00, ('2024-05-10 07:27:15'), 'Online Purchase'),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('2', 1, 300.00, ('2021-12-12 10:48:00'), 'Cash Deposit'),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('4', 2, 150.00, ('2022-08-14 11:07:52'), 'Bill Payment'),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('5', 3, 1000.00, ('2024-09-09 00:12:38'), 'Wire Transfer In'),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('10', 2, 200.00, ('2020-11-01 12:55:11'), 'Debit Card Purchase'),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('6',1, 400.00, ('2023-12-07 10:31:22'), 'Mobile Deposit');</a:t>
            </a:r>
          </a:p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05" name="Google Shape;205;p16">
            <a:extLst>
              <a:ext uri="{FF2B5EF4-FFF2-40B4-BE49-F238E27FC236}">
                <a16:creationId xmlns:a16="http://schemas.microsoft.com/office/drawing/2014/main" id="{FE3908CB-7C0C-642E-F000-E0A52CD68A74}"/>
              </a:ext>
            </a:extLst>
          </p:cNvPr>
          <p:cNvGrpSpPr/>
          <p:nvPr/>
        </p:nvGrpSpPr>
        <p:grpSpPr>
          <a:xfrm>
            <a:off x="7702062" y="4114800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>
              <a:extLst>
                <a:ext uri="{FF2B5EF4-FFF2-40B4-BE49-F238E27FC236}">
                  <a16:creationId xmlns:a16="http://schemas.microsoft.com/office/drawing/2014/main" id="{5F4F2B64-95CE-F8C4-09FC-5264B298F310}"/>
                </a:ext>
              </a:extLst>
            </p:cNvPr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>
              <a:extLst>
                <a:ext uri="{FF2B5EF4-FFF2-40B4-BE49-F238E27FC236}">
                  <a16:creationId xmlns:a16="http://schemas.microsoft.com/office/drawing/2014/main" id="{D2911D8E-8AD7-6CC5-C67D-3C89239F0B3D}"/>
                </a:ext>
              </a:extLst>
            </p:cNvPr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>
              <a:extLst>
                <a:ext uri="{FF2B5EF4-FFF2-40B4-BE49-F238E27FC236}">
                  <a16:creationId xmlns:a16="http://schemas.microsoft.com/office/drawing/2014/main" id="{C593AE2F-6E32-6119-2027-2BE80A859B85}"/>
                </a:ext>
              </a:extLst>
            </p:cNvPr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>
              <a:extLst>
                <a:ext uri="{FF2B5EF4-FFF2-40B4-BE49-F238E27FC236}">
                  <a16:creationId xmlns:a16="http://schemas.microsoft.com/office/drawing/2014/main" id="{19BF289D-C480-5090-308E-C3782B4F325C}"/>
                </a:ext>
              </a:extLst>
            </p:cNvPr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>
              <a:extLst>
                <a:ext uri="{FF2B5EF4-FFF2-40B4-BE49-F238E27FC236}">
                  <a16:creationId xmlns:a16="http://schemas.microsoft.com/office/drawing/2014/main" id="{E22A6BAF-E307-F9E2-59B0-FE9C21F69067}"/>
                </a:ext>
              </a:extLst>
            </p:cNvPr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>
              <a:extLst>
                <a:ext uri="{FF2B5EF4-FFF2-40B4-BE49-F238E27FC236}">
                  <a16:creationId xmlns:a16="http://schemas.microsoft.com/office/drawing/2014/main" id="{6A483D49-4983-7EDB-9A5F-937FD2426BAB}"/>
                </a:ext>
              </a:extLst>
            </p:cNvPr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>
              <a:extLst>
                <a:ext uri="{FF2B5EF4-FFF2-40B4-BE49-F238E27FC236}">
                  <a16:creationId xmlns:a16="http://schemas.microsoft.com/office/drawing/2014/main" id="{7A4C6588-FF99-D3B1-BDDF-A59CDF2B1EDC}"/>
                </a:ext>
              </a:extLst>
            </p:cNvPr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>
              <a:extLst>
                <a:ext uri="{FF2B5EF4-FFF2-40B4-BE49-F238E27FC236}">
                  <a16:creationId xmlns:a16="http://schemas.microsoft.com/office/drawing/2014/main" id="{FB183485-147A-B62E-386A-654865D3F192}"/>
                </a:ext>
              </a:extLst>
            </p:cNvPr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>
              <a:extLst>
                <a:ext uri="{FF2B5EF4-FFF2-40B4-BE49-F238E27FC236}">
                  <a16:creationId xmlns:a16="http://schemas.microsoft.com/office/drawing/2014/main" id="{89F89095-F9B3-A286-2D20-01E4C7CA3FF2}"/>
                </a:ext>
              </a:extLst>
            </p:cNvPr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>
              <a:extLst>
                <a:ext uri="{FF2B5EF4-FFF2-40B4-BE49-F238E27FC236}">
                  <a16:creationId xmlns:a16="http://schemas.microsoft.com/office/drawing/2014/main" id="{C162BCA8-DAF3-3FA7-C7C3-62DBC42EFE45}"/>
                </a:ext>
              </a:extLst>
            </p:cNvPr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>
              <a:extLst>
                <a:ext uri="{FF2B5EF4-FFF2-40B4-BE49-F238E27FC236}">
                  <a16:creationId xmlns:a16="http://schemas.microsoft.com/office/drawing/2014/main" id="{B87D5852-05AC-94E3-F141-B5A93EA44068}"/>
                </a:ext>
              </a:extLst>
            </p:cNvPr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>
              <a:extLst>
                <a:ext uri="{FF2B5EF4-FFF2-40B4-BE49-F238E27FC236}">
                  <a16:creationId xmlns:a16="http://schemas.microsoft.com/office/drawing/2014/main" id="{D7C511A4-AA55-C796-1151-DD99DD3D7F86}"/>
                </a:ext>
              </a:extLst>
            </p:cNvPr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>
              <a:extLst>
                <a:ext uri="{FF2B5EF4-FFF2-40B4-BE49-F238E27FC236}">
                  <a16:creationId xmlns:a16="http://schemas.microsoft.com/office/drawing/2014/main" id="{BF27E5F3-1749-991B-B0FA-F51464C28625}"/>
                </a:ext>
              </a:extLst>
            </p:cNvPr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>
              <a:extLst>
                <a:ext uri="{FF2B5EF4-FFF2-40B4-BE49-F238E27FC236}">
                  <a16:creationId xmlns:a16="http://schemas.microsoft.com/office/drawing/2014/main" id="{FD234F79-C792-92F9-2F94-8A3652DBF584}"/>
                </a:ext>
              </a:extLst>
            </p:cNvPr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>
              <a:extLst>
                <a:ext uri="{FF2B5EF4-FFF2-40B4-BE49-F238E27FC236}">
                  <a16:creationId xmlns:a16="http://schemas.microsoft.com/office/drawing/2014/main" id="{FB6737DD-75AF-CD7E-C6D3-E573EED41B76}"/>
                </a:ext>
              </a:extLst>
            </p:cNvPr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>
              <a:extLst>
                <a:ext uri="{FF2B5EF4-FFF2-40B4-BE49-F238E27FC236}">
                  <a16:creationId xmlns:a16="http://schemas.microsoft.com/office/drawing/2014/main" id="{CC171327-3705-7DBA-42D1-6DDB1FEDDB83}"/>
                </a:ext>
              </a:extLst>
            </p:cNvPr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>
              <a:extLst>
                <a:ext uri="{FF2B5EF4-FFF2-40B4-BE49-F238E27FC236}">
                  <a16:creationId xmlns:a16="http://schemas.microsoft.com/office/drawing/2014/main" id="{9457CFC3-BB86-5A99-2DB4-E9A58F701C27}"/>
                </a:ext>
              </a:extLst>
            </p:cNvPr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>
              <a:extLst>
                <a:ext uri="{FF2B5EF4-FFF2-40B4-BE49-F238E27FC236}">
                  <a16:creationId xmlns:a16="http://schemas.microsoft.com/office/drawing/2014/main" id="{59A23371-BEC9-35EE-A01C-6546A34BCC8B}"/>
                </a:ext>
              </a:extLst>
            </p:cNvPr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>
              <a:extLst>
                <a:ext uri="{FF2B5EF4-FFF2-40B4-BE49-F238E27FC236}">
                  <a16:creationId xmlns:a16="http://schemas.microsoft.com/office/drawing/2014/main" id="{E9BA9E83-B370-6566-CF47-1D143F82985D}"/>
                </a:ext>
              </a:extLst>
            </p:cNvPr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>
              <a:extLst>
                <a:ext uri="{FF2B5EF4-FFF2-40B4-BE49-F238E27FC236}">
                  <a16:creationId xmlns:a16="http://schemas.microsoft.com/office/drawing/2014/main" id="{5B1E51AE-1522-4129-351A-D6C79766FE49}"/>
                </a:ext>
              </a:extLst>
            </p:cNvPr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>
              <a:extLst>
                <a:ext uri="{FF2B5EF4-FFF2-40B4-BE49-F238E27FC236}">
                  <a16:creationId xmlns:a16="http://schemas.microsoft.com/office/drawing/2014/main" id="{DE50E304-4B6F-CA21-D3B3-87338D993549}"/>
                </a:ext>
              </a:extLst>
            </p:cNvPr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>
              <a:extLst>
                <a:ext uri="{FF2B5EF4-FFF2-40B4-BE49-F238E27FC236}">
                  <a16:creationId xmlns:a16="http://schemas.microsoft.com/office/drawing/2014/main" id="{158B9833-4627-CD74-D688-E0DBA319624C}"/>
                </a:ext>
              </a:extLst>
            </p:cNvPr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>
              <a:extLst>
                <a:ext uri="{FF2B5EF4-FFF2-40B4-BE49-F238E27FC236}">
                  <a16:creationId xmlns:a16="http://schemas.microsoft.com/office/drawing/2014/main" id="{2C3DD283-CB57-ADD1-3D60-E8B2C67739EA}"/>
                </a:ext>
              </a:extLst>
            </p:cNvPr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>
              <a:extLst>
                <a:ext uri="{FF2B5EF4-FFF2-40B4-BE49-F238E27FC236}">
                  <a16:creationId xmlns:a16="http://schemas.microsoft.com/office/drawing/2014/main" id="{9C1223B8-EA1A-8D3A-3121-B14D79AF683E}"/>
                </a:ext>
              </a:extLst>
            </p:cNvPr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>
              <a:extLst>
                <a:ext uri="{FF2B5EF4-FFF2-40B4-BE49-F238E27FC236}">
                  <a16:creationId xmlns:a16="http://schemas.microsoft.com/office/drawing/2014/main" id="{F7473AA8-A80A-401D-B593-633F45EAB9FB}"/>
                </a:ext>
              </a:extLst>
            </p:cNvPr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>
              <a:extLst>
                <a:ext uri="{FF2B5EF4-FFF2-40B4-BE49-F238E27FC236}">
                  <a16:creationId xmlns:a16="http://schemas.microsoft.com/office/drawing/2014/main" id="{92516D71-A362-1CB9-F3DA-DB2EA893096B}"/>
                </a:ext>
              </a:extLst>
            </p:cNvPr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>
              <a:extLst>
                <a:ext uri="{FF2B5EF4-FFF2-40B4-BE49-F238E27FC236}">
                  <a16:creationId xmlns:a16="http://schemas.microsoft.com/office/drawing/2014/main" id="{05E16F58-4187-E6E0-C2FC-7A82A07CD6DA}"/>
                </a:ext>
              </a:extLst>
            </p:cNvPr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>
              <a:extLst>
                <a:ext uri="{FF2B5EF4-FFF2-40B4-BE49-F238E27FC236}">
                  <a16:creationId xmlns:a16="http://schemas.microsoft.com/office/drawing/2014/main" id="{5D3EFB03-B682-7BCB-601D-45A06C2B80B5}"/>
                </a:ext>
              </a:extLst>
            </p:cNvPr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>
              <a:extLst>
                <a:ext uri="{FF2B5EF4-FFF2-40B4-BE49-F238E27FC236}">
                  <a16:creationId xmlns:a16="http://schemas.microsoft.com/office/drawing/2014/main" id="{976B4430-26BA-79CD-6750-F446282A797E}"/>
                </a:ext>
              </a:extLst>
            </p:cNvPr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>
              <a:extLst>
                <a:ext uri="{FF2B5EF4-FFF2-40B4-BE49-F238E27FC236}">
                  <a16:creationId xmlns:a16="http://schemas.microsoft.com/office/drawing/2014/main" id="{5398B48F-8C52-12A9-A44A-44179828B721}"/>
                </a:ext>
              </a:extLst>
            </p:cNvPr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>
              <a:extLst>
                <a:ext uri="{FF2B5EF4-FFF2-40B4-BE49-F238E27FC236}">
                  <a16:creationId xmlns:a16="http://schemas.microsoft.com/office/drawing/2014/main" id="{5E76AFE9-31BC-ED04-5423-4C26446012FF}"/>
                </a:ext>
              </a:extLst>
            </p:cNvPr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FA26D46A-E202-B636-EFF3-8AE54F80340E}"/>
                </a:ext>
              </a:extLst>
            </p:cNvPr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>
              <a:extLst>
                <a:ext uri="{FF2B5EF4-FFF2-40B4-BE49-F238E27FC236}">
                  <a16:creationId xmlns:a16="http://schemas.microsoft.com/office/drawing/2014/main" id="{1EDA2F9E-44DE-871D-DFC4-537D84FE991C}"/>
                </a:ext>
              </a:extLst>
            </p:cNvPr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>
              <a:extLst>
                <a:ext uri="{FF2B5EF4-FFF2-40B4-BE49-F238E27FC236}">
                  <a16:creationId xmlns:a16="http://schemas.microsoft.com/office/drawing/2014/main" id="{DEE3581D-EA03-99E1-8DC9-7937A7A75FB9}"/>
                </a:ext>
              </a:extLst>
            </p:cNvPr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>
              <a:extLst>
                <a:ext uri="{FF2B5EF4-FFF2-40B4-BE49-F238E27FC236}">
                  <a16:creationId xmlns:a16="http://schemas.microsoft.com/office/drawing/2014/main" id="{A90246CF-63BC-1480-EFE4-00E2A94C3E35}"/>
                </a:ext>
              </a:extLst>
            </p:cNvPr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>
              <a:extLst>
                <a:ext uri="{FF2B5EF4-FFF2-40B4-BE49-F238E27FC236}">
                  <a16:creationId xmlns:a16="http://schemas.microsoft.com/office/drawing/2014/main" id="{E93AC99D-A46E-B215-DFC1-9E80A43D7DBB}"/>
                </a:ext>
              </a:extLst>
            </p:cNvPr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8B3FD1B7-ABD7-2DD4-3B66-F8CF23FBF0AD}"/>
                </a:ext>
              </a:extLst>
            </p:cNvPr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75D7D1C9-380F-4697-DDF3-69A6ABBAEB7F}"/>
                </a:ext>
              </a:extLst>
            </p:cNvPr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1DD6B8CE-2A6C-0343-2A99-E729DC528845}"/>
                </a:ext>
              </a:extLst>
            </p:cNvPr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BD497568-17B2-174D-DC8A-6782581BDAB6}"/>
                </a:ext>
              </a:extLst>
            </p:cNvPr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4E1F2082-3D82-A2AD-3793-2F3463307070}"/>
                </a:ext>
              </a:extLst>
            </p:cNvPr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75F1E25D-39B3-16F7-F9EA-A647C4738559}"/>
                </a:ext>
              </a:extLst>
            </p:cNvPr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76B32E07-7894-21B0-F393-78C34E81F7AD}"/>
                </a:ext>
              </a:extLst>
            </p:cNvPr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>
              <a:extLst>
                <a:ext uri="{FF2B5EF4-FFF2-40B4-BE49-F238E27FC236}">
                  <a16:creationId xmlns:a16="http://schemas.microsoft.com/office/drawing/2014/main" id="{0BEC8EA5-3815-9139-C604-0730BA431E8F}"/>
                </a:ext>
              </a:extLst>
            </p:cNvPr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5B684E21-4E8C-247E-9FBD-15321A2DCE7C}"/>
                  </a:ext>
                </a:extLst>
              </p:cNvPr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>
                <a:extLst>
                  <a:ext uri="{FF2B5EF4-FFF2-40B4-BE49-F238E27FC236}">
                    <a16:creationId xmlns:a16="http://schemas.microsoft.com/office/drawing/2014/main" id="{CB6B6D06-DB8D-ABA4-FA61-076EFD90C9F2}"/>
                  </a:ext>
                </a:extLst>
              </p:cNvPr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D5900AE-42F2-12A7-4836-5B56BB1619E4}"/>
              </a:ext>
            </a:extLst>
          </p:cNvPr>
          <p:cNvCxnSpPr/>
          <p:nvPr/>
        </p:nvCxnSpPr>
        <p:spPr>
          <a:xfrm flipV="1">
            <a:off x="514775" y="729682"/>
            <a:ext cx="4868541" cy="3183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>
            <a:extLst>
              <a:ext uri="{FF2B5EF4-FFF2-40B4-BE49-F238E27FC236}">
                <a16:creationId xmlns:a16="http://schemas.microsoft.com/office/drawing/2014/main" id="{3538C2DE-A38A-E914-DB59-83B0D5651F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140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438B0262-67DD-32A8-E077-F1B1C20EA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BE43F108-EB8C-A8E5-D2CB-54E4F39BCB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Step Four : 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Manipulation Language</a:t>
            </a:r>
            <a:r>
              <a:rPr lang="en-US" sz="240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2C95BE-5F7C-9C83-A003-8289CB95E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39700" indent="0">
              <a:buNone/>
            </a:pPr>
            <a:r>
              <a:rPr lang="en-US" sz="100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INSERT DATA FOR TABLE LOAN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INSERT INTO "Loan" (account_id, loan_id, loan_type, loan_amount,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interest_rate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start_date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end_date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marL="139700" indent="0">
              <a:buNone/>
            </a:pPr>
            <a:r>
              <a:rPr lang="en-US" sz="1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('2', 0290, 1, 5000.00, 5.00, '2024-01-30', '2026-01-29'),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('7', 1059, 1, 10000.00, 4.50, '2024-02-19', '2027-02-18'),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('4', 0001, 2, 250000.00, 3.25, '2024-03-09', '2030-03-08'),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('6', 2832, 1, 2000.00, 6.00, '2024-04-15', '2025-04-14'),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('1', 2010, 2, 150000.00, 3.50, '2024-05-08', '2028-05-07'),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('3', 4372, 1, 7500.00, 5.25, '2024-06-20', '2027-06-19'),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('10', 3904, 2, 300000.00, 3.00, '2024-07-16', '2029-07-15'),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('5', 8392, 1, 4000.00, 5.75, '2024-08-31', '2026-08-01'),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('8', 2013, 1, 12000.00, 4.75, '2024-09-18', '2026-09-17'),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('9', 2387, 2, 200000.00, 3.20, '2024-10-11', '2031-10-10');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7A6642-27DC-04C1-3DE5-A2028B6AAAD9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139700" indent="0">
              <a:buNone/>
            </a:pPr>
            <a:r>
              <a:rPr lang="en-US" sz="1000" b="1" i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INSERT DATA FOR TABLE LOAN_PAYMENT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INSERT INTO "Loan_Payment" (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payment_id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amount,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paid_at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marL="139700" indent="0">
              <a:buNone/>
            </a:pPr>
            <a:r>
              <a:rPr lang="en-US" sz="1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(0290, 500.00, '2024-04-29'),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(2832, 600.00, '2024-06-14'),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(2387, 2000.00, '2024-11-10'),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(1059, 250.00, '2025-12-18'),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(2010, 1500.00, '2027-12-07'),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(8392, 750.00, '2026-10-01'),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(0001, 30000.00, '2028-05-08'),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(3904, 400.00, '2029-02-15'),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(2013, 1200.00, '2025-03-17'),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(4372,2000.00, '2025-01-19');</a:t>
            </a:r>
          </a:p>
        </p:txBody>
      </p:sp>
      <p:grpSp>
        <p:nvGrpSpPr>
          <p:cNvPr id="205" name="Google Shape;205;p16">
            <a:extLst>
              <a:ext uri="{FF2B5EF4-FFF2-40B4-BE49-F238E27FC236}">
                <a16:creationId xmlns:a16="http://schemas.microsoft.com/office/drawing/2014/main" id="{0AB8D061-E449-2138-8328-C141EDDEEC06}"/>
              </a:ext>
            </a:extLst>
          </p:cNvPr>
          <p:cNvGrpSpPr/>
          <p:nvPr/>
        </p:nvGrpSpPr>
        <p:grpSpPr>
          <a:xfrm>
            <a:off x="7702062" y="4114800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>
              <a:extLst>
                <a:ext uri="{FF2B5EF4-FFF2-40B4-BE49-F238E27FC236}">
                  <a16:creationId xmlns:a16="http://schemas.microsoft.com/office/drawing/2014/main" id="{47FA96FD-B622-B261-CA10-59146B7BCD2C}"/>
                </a:ext>
              </a:extLst>
            </p:cNvPr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>
              <a:extLst>
                <a:ext uri="{FF2B5EF4-FFF2-40B4-BE49-F238E27FC236}">
                  <a16:creationId xmlns:a16="http://schemas.microsoft.com/office/drawing/2014/main" id="{18B620EF-5B38-CC93-7DA9-04792DB3F4FD}"/>
                </a:ext>
              </a:extLst>
            </p:cNvPr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>
              <a:extLst>
                <a:ext uri="{FF2B5EF4-FFF2-40B4-BE49-F238E27FC236}">
                  <a16:creationId xmlns:a16="http://schemas.microsoft.com/office/drawing/2014/main" id="{F503DFB0-3D68-4C90-E975-97974667653D}"/>
                </a:ext>
              </a:extLst>
            </p:cNvPr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>
              <a:extLst>
                <a:ext uri="{FF2B5EF4-FFF2-40B4-BE49-F238E27FC236}">
                  <a16:creationId xmlns:a16="http://schemas.microsoft.com/office/drawing/2014/main" id="{B9896506-AE98-7739-DA58-C13A529061CB}"/>
                </a:ext>
              </a:extLst>
            </p:cNvPr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>
              <a:extLst>
                <a:ext uri="{FF2B5EF4-FFF2-40B4-BE49-F238E27FC236}">
                  <a16:creationId xmlns:a16="http://schemas.microsoft.com/office/drawing/2014/main" id="{1488D79C-5340-1D39-3222-71B36227F19E}"/>
                </a:ext>
              </a:extLst>
            </p:cNvPr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>
              <a:extLst>
                <a:ext uri="{FF2B5EF4-FFF2-40B4-BE49-F238E27FC236}">
                  <a16:creationId xmlns:a16="http://schemas.microsoft.com/office/drawing/2014/main" id="{A200D622-FE6D-E66C-1E1C-73B1C292D901}"/>
                </a:ext>
              </a:extLst>
            </p:cNvPr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>
              <a:extLst>
                <a:ext uri="{FF2B5EF4-FFF2-40B4-BE49-F238E27FC236}">
                  <a16:creationId xmlns:a16="http://schemas.microsoft.com/office/drawing/2014/main" id="{D3B1DFE9-F66B-3BD1-580F-F38127961A7A}"/>
                </a:ext>
              </a:extLst>
            </p:cNvPr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>
              <a:extLst>
                <a:ext uri="{FF2B5EF4-FFF2-40B4-BE49-F238E27FC236}">
                  <a16:creationId xmlns:a16="http://schemas.microsoft.com/office/drawing/2014/main" id="{2D0E8D99-BD57-D292-8A1B-6111EAE53E43}"/>
                </a:ext>
              </a:extLst>
            </p:cNvPr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>
              <a:extLst>
                <a:ext uri="{FF2B5EF4-FFF2-40B4-BE49-F238E27FC236}">
                  <a16:creationId xmlns:a16="http://schemas.microsoft.com/office/drawing/2014/main" id="{1585C67A-4D74-3CC8-B591-0F9E2A719F70}"/>
                </a:ext>
              </a:extLst>
            </p:cNvPr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>
              <a:extLst>
                <a:ext uri="{FF2B5EF4-FFF2-40B4-BE49-F238E27FC236}">
                  <a16:creationId xmlns:a16="http://schemas.microsoft.com/office/drawing/2014/main" id="{AA6374EE-364B-D629-C4FF-77EA0029E767}"/>
                </a:ext>
              </a:extLst>
            </p:cNvPr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>
              <a:extLst>
                <a:ext uri="{FF2B5EF4-FFF2-40B4-BE49-F238E27FC236}">
                  <a16:creationId xmlns:a16="http://schemas.microsoft.com/office/drawing/2014/main" id="{08CA5F51-BBE3-7AB5-5FAF-81CDAC9DCF7F}"/>
                </a:ext>
              </a:extLst>
            </p:cNvPr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>
              <a:extLst>
                <a:ext uri="{FF2B5EF4-FFF2-40B4-BE49-F238E27FC236}">
                  <a16:creationId xmlns:a16="http://schemas.microsoft.com/office/drawing/2014/main" id="{7413C104-D868-6FDB-7AFF-4995739F0E67}"/>
                </a:ext>
              </a:extLst>
            </p:cNvPr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>
              <a:extLst>
                <a:ext uri="{FF2B5EF4-FFF2-40B4-BE49-F238E27FC236}">
                  <a16:creationId xmlns:a16="http://schemas.microsoft.com/office/drawing/2014/main" id="{481E15B6-4924-C589-472A-165C7751697E}"/>
                </a:ext>
              </a:extLst>
            </p:cNvPr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>
              <a:extLst>
                <a:ext uri="{FF2B5EF4-FFF2-40B4-BE49-F238E27FC236}">
                  <a16:creationId xmlns:a16="http://schemas.microsoft.com/office/drawing/2014/main" id="{9E1CE4E5-3D9B-0B62-E85E-19E607A9BF5C}"/>
                </a:ext>
              </a:extLst>
            </p:cNvPr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>
              <a:extLst>
                <a:ext uri="{FF2B5EF4-FFF2-40B4-BE49-F238E27FC236}">
                  <a16:creationId xmlns:a16="http://schemas.microsoft.com/office/drawing/2014/main" id="{0E9E8988-671A-9F72-A5D5-8FD8BF025FD9}"/>
                </a:ext>
              </a:extLst>
            </p:cNvPr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>
              <a:extLst>
                <a:ext uri="{FF2B5EF4-FFF2-40B4-BE49-F238E27FC236}">
                  <a16:creationId xmlns:a16="http://schemas.microsoft.com/office/drawing/2014/main" id="{6D41F94C-D013-AB3F-A9DE-C14BC74D2E1D}"/>
                </a:ext>
              </a:extLst>
            </p:cNvPr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>
              <a:extLst>
                <a:ext uri="{FF2B5EF4-FFF2-40B4-BE49-F238E27FC236}">
                  <a16:creationId xmlns:a16="http://schemas.microsoft.com/office/drawing/2014/main" id="{A3903597-DE67-BD0F-5BA3-B0A04B9C4C8E}"/>
                </a:ext>
              </a:extLst>
            </p:cNvPr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>
              <a:extLst>
                <a:ext uri="{FF2B5EF4-FFF2-40B4-BE49-F238E27FC236}">
                  <a16:creationId xmlns:a16="http://schemas.microsoft.com/office/drawing/2014/main" id="{7D394ABA-93C4-3A7B-58C3-913C8FC93643}"/>
                </a:ext>
              </a:extLst>
            </p:cNvPr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>
              <a:extLst>
                <a:ext uri="{FF2B5EF4-FFF2-40B4-BE49-F238E27FC236}">
                  <a16:creationId xmlns:a16="http://schemas.microsoft.com/office/drawing/2014/main" id="{36212F89-D1B5-5710-0C0C-392A1AD88397}"/>
                </a:ext>
              </a:extLst>
            </p:cNvPr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>
              <a:extLst>
                <a:ext uri="{FF2B5EF4-FFF2-40B4-BE49-F238E27FC236}">
                  <a16:creationId xmlns:a16="http://schemas.microsoft.com/office/drawing/2014/main" id="{848DB6D2-E7D8-38B6-BF63-2EC945DF81E4}"/>
                </a:ext>
              </a:extLst>
            </p:cNvPr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>
              <a:extLst>
                <a:ext uri="{FF2B5EF4-FFF2-40B4-BE49-F238E27FC236}">
                  <a16:creationId xmlns:a16="http://schemas.microsoft.com/office/drawing/2014/main" id="{7B97F31C-D7DF-6888-C16C-29C52BA8065C}"/>
                </a:ext>
              </a:extLst>
            </p:cNvPr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>
              <a:extLst>
                <a:ext uri="{FF2B5EF4-FFF2-40B4-BE49-F238E27FC236}">
                  <a16:creationId xmlns:a16="http://schemas.microsoft.com/office/drawing/2014/main" id="{FB2AE7E8-A7DD-095A-700D-D1450458A13F}"/>
                </a:ext>
              </a:extLst>
            </p:cNvPr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>
              <a:extLst>
                <a:ext uri="{FF2B5EF4-FFF2-40B4-BE49-F238E27FC236}">
                  <a16:creationId xmlns:a16="http://schemas.microsoft.com/office/drawing/2014/main" id="{AFCBA66D-A0F1-C2E7-F555-DF83E540F33C}"/>
                </a:ext>
              </a:extLst>
            </p:cNvPr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>
              <a:extLst>
                <a:ext uri="{FF2B5EF4-FFF2-40B4-BE49-F238E27FC236}">
                  <a16:creationId xmlns:a16="http://schemas.microsoft.com/office/drawing/2014/main" id="{6061F02C-D3D0-B634-9D25-D646267C6D1E}"/>
                </a:ext>
              </a:extLst>
            </p:cNvPr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>
              <a:extLst>
                <a:ext uri="{FF2B5EF4-FFF2-40B4-BE49-F238E27FC236}">
                  <a16:creationId xmlns:a16="http://schemas.microsoft.com/office/drawing/2014/main" id="{2B401964-7A4E-D0B6-AEFD-956BB999618D}"/>
                </a:ext>
              </a:extLst>
            </p:cNvPr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>
              <a:extLst>
                <a:ext uri="{FF2B5EF4-FFF2-40B4-BE49-F238E27FC236}">
                  <a16:creationId xmlns:a16="http://schemas.microsoft.com/office/drawing/2014/main" id="{28D750E7-53AC-77E3-A96C-1A18F0244069}"/>
                </a:ext>
              </a:extLst>
            </p:cNvPr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>
              <a:extLst>
                <a:ext uri="{FF2B5EF4-FFF2-40B4-BE49-F238E27FC236}">
                  <a16:creationId xmlns:a16="http://schemas.microsoft.com/office/drawing/2014/main" id="{6BA97354-0EDD-A1EE-3EEF-57D135149CA1}"/>
                </a:ext>
              </a:extLst>
            </p:cNvPr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>
              <a:extLst>
                <a:ext uri="{FF2B5EF4-FFF2-40B4-BE49-F238E27FC236}">
                  <a16:creationId xmlns:a16="http://schemas.microsoft.com/office/drawing/2014/main" id="{82BC8A98-FD2D-F9AA-C121-3057E8E3AF0A}"/>
                </a:ext>
              </a:extLst>
            </p:cNvPr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>
              <a:extLst>
                <a:ext uri="{FF2B5EF4-FFF2-40B4-BE49-F238E27FC236}">
                  <a16:creationId xmlns:a16="http://schemas.microsoft.com/office/drawing/2014/main" id="{16E99C2E-04BD-B1F3-4C18-8888F126CCF4}"/>
                </a:ext>
              </a:extLst>
            </p:cNvPr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>
              <a:extLst>
                <a:ext uri="{FF2B5EF4-FFF2-40B4-BE49-F238E27FC236}">
                  <a16:creationId xmlns:a16="http://schemas.microsoft.com/office/drawing/2014/main" id="{07D91DC3-2C16-F074-A46F-D40258003FF2}"/>
                </a:ext>
              </a:extLst>
            </p:cNvPr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>
              <a:extLst>
                <a:ext uri="{FF2B5EF4-FFF2-40B4-BE49-F238E27FC236}">
                  <a16:creationId xmlns:a16="http://schemas.microsoft.com/office/drawing/2014/main" id="{54846E38-1088-FFD7-D854-ED7BBF4CE0A6}"/>
                </a:ext>
              </a:extLst>
            </p:cNvPr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78389A43-C1D2-E9A3-E082-5C705C8FB08F}"/>
                </a:ext>
              </a:extLst>
            </p:cNvPr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>
              <a:extLst>
                <a:ext uri="{FF2B5EF4-FFF2-40B4-BE49-F238E27FC236}">
                  <a16:creationId xmlns:a16="http://schemas.microsoft.com/office/drawing/2014/main" id="{FCAE6964-D689-AC18-9165-B39AD41C38D5}"/>
                </a:ext>
              </a:extLst>
            </p:cNvPr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>
              <a:extLst>
                <a:ext uri="{FF2B5EF4-FFF2-40B4-BE49-F238E27FC236}">
                  <a16:creationId xmlns:a16="http://schemas.microsoft.com/office/drawing/2014/main" id="{7F1E4F82-5DEE-7751-CF6B-FF3A47C19D55}"/>
                </a:ext>
              </a:extLst>
            </p:cNvPr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>
              <a:extLst>
                <a:ext uri="{FF2B5EF4-FFF2-40B4-BE49-F238E27FC236}">
                  <a16:creationId xmlns:a16="http://schemas.microsoft.com/office/drawing/2014/main" id="{E57FB5E3-3C21-89A8-21C8-4553560CAE0A}"/>
                </a:ext>
              </a:extLst>
            </p:cNvPr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>
              <a:extLst>
                <a:ext uri="{FF2B5EF4-FFF2-40B4-BE49-F238E27FC236}">
                  <a16:creationId xmlns:a16="http://schemas.microsoft.com/office/drawing/2014/main" id="{60199543-1A66-9E34-A699-960A630DC52E}"/>
                </a:ext>
              </a:extLst>
            </p:cNvPr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CB9911D4-AD73-332F-BEDE-055871301B54}"/>
                </a:ext>
              </a:extLst>
            </p:cNvPr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DB71D289-3209-42CC-4886-F9A4E90EC1FB}"/>
                </a:ext>
              </a:extLst>
            </p:cNvPr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84F61057-6CC9-52C3-4A92-E2A87AE2D289}"/>
                </a:ext>
              </a:extLst>
            </p:cNvPr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A0DA10D5-E952-01D5-B21A-6FA77B9AD38D}"/>
                </a:ext>
              </a:extLst>
            </p:cNvPr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E032A5F4-AB2E-65DA-1524-ADE5AB40F9B0}"/>
                </a:ext>
              </a:extLst>
            </p:cNvPr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E85CBA05-35EB-06DC-4713-58C638696AE7}"/>
                </a:ext>
              </a:extLst>
            </p:cNvPr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146B9101-B8A0-EF09-F3F8-126B7C23E5EC}"/>
                </a:ext>
              </a:extLst>
            </p:cNvPr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>
              <a:extLst>
                <a:ext uri="{FF2B5EF4-FFF2-40B4-BE49-F238E27FC236}">
                  <a16:creationId xmlns:a16="http://schemas.microsoft.com/office/drawing/2014/main" id="{C4448B9A-28E8-A215-3F15-AFD0511579CD}"/>
                </a:ext>
              </a:extLst>
            </p:cNvPr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F992EA05-6324-5C6F-8EF2-C1A628F90D91}"/>
                  </a:ext>
                </a:extLst>
              </p:cNvPr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>
                <a:extLst>
                  <a:ext uri="{FF2B5EF4-FFF2-40B4-BE49-F238E27FC236}">
                    <a16:creationId xmlns:a16="http://schemas.microsoft.com/office/drawing/2014/main" id="{DF070A1E-4485-49A3-DCA5-4C9EBABDCCBF}"/>
                  </a:ext>
                </a:extLst>
              </p:cNvPr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541D6B1-163E-2200-C6AF-22B6D2212035}"/>
              </a:ext>
            </a:extLst>
          </p:cNvPr>
          <p:cNvCxnSpPr/>
          <p:nvPr/>
        </p:nvCxnSpPr>
        <p:spPr>
          <a:xfrm flipV="1">
            <a:off x="514775" y="729682"/>
            <a:ext cx="4868541" cy="3183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>
            <a:extLst>
              <a:ext uri="{FF2B5EF4-FFF2-40B4-BE49-F238E27FC236}">
                <a16:creationId xmlns:a16="http://schemas.microsoft.com/office/drawing/2014/main" id="{5B690BC8-FE63-AEF7-3507-301E11D1D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307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438B0262-67DD-32A8-E077-F1B1C20EA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BE43F108-EB8C-A8E5-D2CB-54E4F39BCB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Sample Tables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>
            <a:extLst>
              <a:ext uri="{FF2B5EF4-FFF2-40B4-BE49-F238E27FC236}">
                <a16:creationId xmlns:a16="http://schemas.microsoft.com/office/drawing/2014/main" id="{0AB8D061-E449-2138-8328-C141EDDEEC06}"/>
              </a:ext>
            </a:extLst>
          </p:cNvPr>
          <p:cNvGrpSpPr/>
          <p:nvPr/>
        </p:nvGrpSpPr>
        <p:grpSpPr>
          <a:xfrm>
            <a:off x="7702062" y="4114800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>
              <a:extLst>
                <a:ext uri="{FF2B5EF4-FFF2-40B4-BE49-F238E27FC236}">
                  <a16:creationId xmlns:a16="http://schemas.microsoft.com/office/drawing/2014/main" id="{47FA96FD-B622-B261-CA10-59146B7BCD2C}"/>
                </a:ext>
              </a:extLst>
            </p:cNvPr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>
              <a:extLst>
                <a:ext uri="{FF2B5EF4-FFF2-40B4-BE49-F238E27FC236}">
                  <a16:creationId xmlns:a16="http://schemas.microsoft.com/office/drawing/2014/main" id="{18B620EF-5B38-CC93-7DA9-04792DB3F4FD}"/>
                </a:ext>
              </a:extLst>
            </p:cNvPr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>
              <a:extLst>
                <a:ext uri="{FF2B5EF4-FFF2-40B4-BE49-F238E27FC236}">
                  <a16:creationId xmlns:a16="http://schemas.microsoft.com/office/drawing/2014/main" id="{F503DFB0-3D68-4C90-E975-97974667653D}"/>
                </a:ext>
              </a:extLst>
            </p:cNvPr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>
              <a:extLst>
                <a:ext uri="{FF2B5EF4-FFF2-40B4-BE49-F238E27FC236}">
                  <a16:creationId xmlns:a16="http://schemas.microsoft.com/office/drawing/2014/main" id="{B9896506-AE98-7739-DA58-C13A529061CB}"/>
                </a:ext>
              </a:extLst>
            </p:cNvPr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>
              <a:extLst>
                <a:ext uri="{FF2B5EF4-FFF2-40B4-BE49-F238E27FC236}">
                  <a16:creationId xmlns:a16="http://schemas.microsoft.com/office/drawing/2014/main" id="{1488D79C-5340-1D39-3222-71B36227F19E}"/>
                </a:ext>
              </a:extLst>
            </p:cNvPr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>
              <a:extLst>
                <a:ext uri="{FF2B5EF4-FFF2-40B4-BE49-F238E27FC236}">
                  <a16:creationId xmlns:a16="http://schemas.microsoft.com/office/drawing/2014/main" id="{A200D622-FE6D-E66C-1E1C-73B1C292D901}"/>
                </a:ext>
              </a:extLst>
            </p:cNvPr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>
              <a:extLst>
                <a:ext uri="{FF2B5EF4-FFF2-40B4-BE49-F238E27FC236}">
                  <a16:creationId xmlns:a16="http://schemas.microsoft.com/office/drawing/2014/main" id="{D3B1DFE9-F66B-3BD1-580F-F38127961A7A}"/>
                </a:ext>
              </a:extLst>
            </p:cNvPr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>
              <a:extLst>
                <a:ext uri="{FF2B5EF4-FFF2-40B4-BE49-F238E27FC236}">
                  <a16:creationId xmlns:a16="http://schemas.microsoft.com/office/drawing/2014/main" id="{2D0E8D99-BD57-D292-8A1B-6111EAE53E43}"/>
                </a:ext>
              </a:extLst>
            </p:cNvPr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>
              <a:extLst>
                <a:ext uri="{FF2B5EF4-FFF2-40B4-BE49-F238E27FC236}">
                  <a16:creationId xmlns:a16="http://schemas.microsoft.com/office/drawing/2014/main" id="{1585C67A-4D74-3CC8-B591-0F9E2A719F70}"/>
                </a:ext>
              </a:extLst>
            </p:cNvPr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>
              <a:extLst>
                <a:ext uri="{FF2B5EF4-FFF2-40B4-BE49-F238E27FC236}">
                  <a16:creationId xmlns:a16="http://schemas.microsoft.com/office/drawing/2014/main" id="{AA6374EE-364B-D629-C4FF-77EA0029E767}"/>
                </a:ext>
              </a:extLst>
            </p:cNvPr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>
              <a:extLst>
                <a:ext uri="{FF2B5EF4-FFF2-40B4-BE49-F238E27FC236}">
                  <a16:creationId xmlns:a16="http://schemas.microsoft.com/office/drawing/2014/main" id="{08CA5F51-BBE3-7AB5-5FAF-81CDAC9DCF7F}"/>
                </a:ext>
              </a:extLst>
            </p:cNvPr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>
              <a:extLst>
                <a:ext uri="{FF2B5EF4-FFF2-40B4-BE49-F238E27FC236}">
                  <a16:creationId xmlns:a16="http://schemas.microsoft.com/office/drawing/2014/main" id="{7413C104-D868-6FDB-7AFF-4995739F0E67}"/>
                </a:ext>
              </a:extLst>
            </p:cNvPr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>
              <a:extLst>
                <a:ext uri="{FF2B5EF4-FFF2-40B4-BE49-F238E27FC236}">
                  <a16:creationId xmlns:a16="http://schemas.microsoft.com/office/drawing/2014/main" id="{481E15B6-4924-C589-472A-165C7751697E}"/>
                </a:ext>
              </a:extLst>
            </p:cNvPr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>
              <a:extLst>
                <a:ext uri="{FF2B5EF4-FFF2-40B4-BE49-F238E27FC236}">
                  <a16:creationId xmlns:a16="http://schemas.microsoft.com/office/drawing/2014/main" id="{9E1CE4E5-3D9B-0B62-E85E-19E607A9BF5C}"/>
                </a:ext>
              </a:extLst>
            </p:cNvPr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>
              <a:extLst>
                <a:ext uri="{FF2B5EF4-FFF2-40B4-BE49-F238E27FC236}">
                  <a16:creationId xmlns:a16="http://schemas.microsoft.com/office/drawing/2014/main" id="{0E9E8988-671A-9F72-A5D5-8FD8BF025FD9}"/>
                </a:ext>
              </a:extLst>
            </p:cNvPr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>
              <a:extLst>
                <a:ext uri="{FF2B5EF4-FFF2-40B4-BE49-F238E27FC236}">
                  <a16:creationId xmlns:a16="http://schemas.microsoft.com/office/drawing/2014/main" id="{6D41F94C-D013-AB3F-A9DE-C14BC74D2E1D}"/>
                </a:ext>
              </a:extLst>
            </p:cNvPr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>
              <a:extLst>
                <a:ext uri="{FF2B5EF4-FFF2-40B4-BE49-F238E27FC236}">
                  <a16:creationId xmlns:a16="http://schemas.microsoft.com/office/drawing/2014/main" id="{A3903597-DE67-BD0F-5BA3-B0A04B9C4C8E}"/>
                </a:ext>
              </a:extLst>
            </p:cNvPr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>
              <a:extLst>
                <a:ext uri="{FF2B5EF4-FFF2-40B4-BE49-F238E27FC236}">
                  <a16:creationId xmlns:a16="http://schemas.microsoft.com/office/drawing/2014/main" id="{7D394ABA-93C4-3A7B-58C3-913C8FC93643}"/>
                </a:ext>
              </a:extLst>
            </p:cNvPr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>
              <a:extLst>
                <a:ext uri="{FF2B5EF4-FFF2-40B4-BE49-F238E27FC236}">
                  <a16:creationId xmlns:a16="http://schemas.microsoft.com/office/drawing/2014/main" id="{36212F89-D1B5-5710-0C0C-392A1AD88397}"/>
                </a:ext>
              </a:extLst>
            </p:cNvPr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>
              <a:extLst>
                <a:ext uri="{FF2B5EF4-FFF2-40B4-BE49-F238E27FC236}">
                  <a16:creationId xmlns:a16="http://schemas.microsoft.com/office/drawing/2014/main" id="{848DB6D2-E7D8-38B6-BF63-2EC945DF81E4}"/>
                </a:ext>
              </a:extLst>
            </p:cNvPr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>
              <a:extLst>
                <a:ext uri="{FF2B5EF4-FFF2-40B4-BE49-F238E27FC236}">
                  <a16:creationId xmlns:a16="http://schemas.microsoft.com/office/drawing/2014/main" id="{7B97F31C-D7DF-6888-C16C-29C52BA8065C}"/>
                </a:ext>
              </a:extLst>
            </p:cNvPr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>
              <a:extLst>
                <a:ext uri="{FF2B5EF4-FFF2-40B4-BE49-F238E27FC236}">
                  <a16:creationId xmlns:a16="http://schemas.microsoft.com/office/drawing/2014/main" id="{FB2AE7E8-A7DD-095A-700D-D1450458A13F}"/>
                </a:ext>
              </a:extLst>
            </p:cNvPr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>
              <a:extLst>
                <a:ext uri="{FF2B5EF4-FFF2-40B4-BE49-F238E27FC236}">
                  <a16:creationId xmlns:a16="http://schemas.microsoft.com/office/drawing/2014/main" id="{AFCBA66D-A0F1-C2E7-F555-DF83E540F33C}"/>
                </a:ext>
              </a:extLst>
            </p:cNvPr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>
              <a:extLst>
                <a:ext uri="{FF2B5EF4-FFF2-40B4-BE49-F238E27FC236}">
                  <a16:creationId xmlns:a16="http://schemas.microsoft.com/office/drawing/2014/main" id="{6061F02C-D3D0-B634-9D25-D646267C6D1E}"/>
                </a:ext>
              </a:extLst>
            </p:cNvPr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>
              <a:extLst>
                <a:ext uri="{FF2B5EF4-FFF2-40B4-BE49-F238E27FC236}">
                  <a16:creationId xmlns:a16="http://schemas.microsoft.com/office/drawing/2014/main" id="{2B401964-7A4E-D0B6-AEFD-956BB999618D}"/>
                </a:ext>
              </a:extLst>
            </p:cNvPr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>
              <a:extLst>
                <a:ext uri="{FF2B5EF4-FFF2-40B4-BE49-F238E27FC236}">
                  <a16:creationId xmlns:a16="http://schemas.microsoft.com/office/drawing/2014/main" id="{28D750E7-53AC-77E3-A96C-1A18F0244069}"/>
                </a:ext>
              </a:extLst>
            </p:cNvPr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>
              <a:extLst>
                <a:ext uri="{FF2B5EF4-FFF2-40B4-BE49-F238E27FC236}">
                  <a16:creationId xmlns:a16="http://schemas.microsoft.com/office/drawing/2014/main" id="{6BA97354-0EDD-A1EE-3EEF-57D135149CA1}"/>
                </a:ext>
              </a:extLst>
            </p:cNvPr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>
              <a:extLst>
                <a:ext uri="{FF2B5EF4-FFF2-40B4-BE49-F238E27FC236}">
                  <a16:creationId xmlns:a16="http://schemas.microsoft.com/office/drawing/2014/main" id="{82BC8A98-FD2D-F9AA-C121-3057E8E3AF0A}"/>
                </a:ext>
              </a:extLst>
            </p:cNvPr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>
              <a:extLst>
                <a:ext uri="{FF2B5EF4-FFF2-40B4-BE49-F238E27FC236}">
                  <a16:creationId xmlns:a16="http://schemas.microsoft.com/office/drawing/2014/main" id="{16E99C2E-04BD-B1F3-4C18-8888F126CCF4}"/>
                </a:ext>
              </a:extLst>
            </p:cNvPr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>
              <a:extLst>
                <a:ext uri="{FF2B5EF4-FFF2-40B4-BE49-F238E27FC236}">
                  <a16:creationId xmlns:a16="http://schemas.microsoft.com/office/drawing/2014/main" id="{07D91DC3-2C16-F074-A46F-D40258003FF2}"/>
                </a:ext>
              </a:extLst>
            </p:cNvPr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>
              <a:extLst>
                <a:ext uri="{FF2B5EF4-FFF2-40B4-BE49-F238E27FC236}">
                  <a16:creationId xmlns:a16="http://schemas.microsoft.com/office/drawing/2014/main" id="{54846E38-1088-FFD7-D854-ED7BBF4CE0A6}"/>
                </a:ext>
              </a:extLst>
            </p:cNvPr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78389A43-C1D2-E9A3-E082-5C705C8FB08F}"/>
                </a:ext>
              </a:extLst>
            </p:cNvPr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>
              <a:extLst>
                <a:ext uri="{FF2B5EF4-FFF2-40B4-BE49-F238E27FC236}">
                  <a16:creationId xmlns:a16="http://schemas.microsoft.com/office/drawing/2014/main" id="{FCAE6964-D689-AC18-9165-B39AD41C38D5}"/>
                </a:ext>
              </a:extLst>
            </p:cNvPr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>
              <a:extLst>
                <a:ext uri="{FF2B5EF4-FFF2-40B4-BE49-F238E27FC236}">
                  <a16:creationId xmlns:a16="http://schemas.microsoft.com/office/drawing/2014/main" id="{7F1E4F82-5DEE-7751-CF6B-FF3A47C19D55}"/>
                </a:ext>
              </a:extLst>
            </p:cNvPr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>
              <a:extLst>
                <a:ext uri="{FF2B5EF4-FFF2-40B4-BE49-F238E27FC236}">
                  <a16:creationId xmlns:a16="http://schemas.microsoft.com/office/drawing/2014/main" id="{E57FB5E3-3C21-89A8-21C8-4553560CAE0A}"/>
                </a:ext>
              </a:extLst>
            </p:cNvPr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>
              <a:extLst>
                <a:ext uri="{FF2B5EF4-FFF2-40B4-BE49-F238E27FC236}">
                  <a16:creationId xmlns:a16="http://schemas.microsoft.com/office/drawing/2014/main" id="{60199543-1A66-9E34-A699-960A630DC52E}"/>
                </a:ext>
              </a:extLst>
            </p:cNvPr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CB9911D4-AD73-332F-BEDE-055871301B54}"/>
                </a:ext>
              </a:extLst>
            </p:cNvPr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DB71D289-3209-42CC-4886-F9A4E90EC1FB}"/>
                </a:ext>
              </a:extLst>
            </p:cNvPr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84F61057-6CC9-52C3-4A92-E2A87AE2D289}"/>
                </a:ext>
              </a:extLst>
            </p:cNvPr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A0DA10D5-E952-01D5-B21A-6FA77B9AD38D}"/>
                </a:ext>
              </a:extLst>
            </p:cNvPr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E032A5F4-AB2E-65DA-1524-ADE5AB40F9B0}"/>
                </a:ext>
              </a:extLst>
            </p:cNvPr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E85CBA05-35EB-06DC-4713-58C638696AE7}"/>
                </a:ext>
              </a:extLst>
            </p:cNvPr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146B9101-B8A0-EF09-F3F8-126B7C23E5EC}"/>
                </a:ext>
              </a:extLst>
            </p:cNvPr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>
              <a:extLst>
                <a:ext uri="{FF2B5EF4-FFF2-40B4-BE49-F238E27FC236}">
                  <a16:creationId xmlns:a16="http://schemas.microsoft.com/office/drawing/2014/main" id="{C4448B9A-28E8-A215-3F15-AFD0511579CD}"/>
                </a:ext>
              </a:extLst>
            </p:cNvPr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F992EA05-6324-5C6F-8EF2-C1A628F90D91}"/>
                  </a:ext>
                </a:extLst>
              </p:cNvPr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>
                <a:extLst>
                  <a:ext uri="{FF2B5EF4-FFF2-40B4-BE49-F238E27FC236}">
                    <a16:creationId xmlns:a16="http://schemas.microsoft.com/office/drawing/2014/main" id="{DF070A1E-4485-49A3-DCA5-4C9EBABDCCBF}"/>
                  </a:ext>
                </a:extLst>
              </p:cNvPr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541D6B1-163E-2200-C6AF-22B6D2212035}"/>
              </a:ext>
            </a:extLst>
          </p:cNvPr>
          <p:cNvCxnSpPr/>
          <p:nvPr/>
        </p:nvCxnSpPr>
        <p:spPr>
          <a:xfrm>
            <a:off x="514775" y="761520"/>
            <a:ext cx="1944890" cy="402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>
            <a:extLst>
              <a:ext uri="{FF2B5EF4-FFF2-40B4-BE49-F238E27FC236}">
                <a16:creationId xmlns:a16="http://schemas.microsoft.com/office/drawing/2014/main" id="{5B690BC8-FE63-AEF7-3507-301E11D1D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06" y="907852"/>
            <a:ext cx="6977634" cy="392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467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14800" y="2900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Introduction</a:t>
            </a:r>
            <a:endParaRPr dirty="0"/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171905" y="2883656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>
            <a:off x="514800" y="718302"/>
            <a:ext cx="18288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40242" y="984531"/>
            <a:ext cx="6400800" cy="3607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 smtClean="0"/>
              <a:t>Banking database management is essential for efficient handling of customer and transaction data in the system. </a:t>
            </a:r>
          </a:p>
          <a:p>
            <a:pPr algn="just">
              <a:lnSpc>
                <a:spcPct val="150000"/>
              </a:lnSpc>
            </a:pPr>
            <a:r>
              <a:rPr lang="en-US" dirty="0" smtClean="0"/>
              <a:t>We have designed </a:t>
            </a:r>
            <a:r>
              <a:rPr lang="en-US" dirty="0"/>
              <a:t>the database to efficiently manage essential operations and ensure data integrity</a:t>
            </a:r>
            <a:r>
              <a:rPr lang="en-US" dirty="0" smtClean="0"/>
              <a:t>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It connects core entities such as accounts, customers, employees, branches, loans, and transactions. </a:t>
            </a:r>
            <a:endParaRPr lang="en-US" dirty="0" smtClean="0"/>
          </a:p>
          <a:p>
            <a:pPr algn="just">
              <a:lnSpc>
                <a:spcPct val="150000"/>
              </a:lnSpc>
            </a:pPr>
            <a:r>
              <a:rPr lang="en-US" dirty="0" smtClean="0"/>
              <a:t>The </a:t>
            </a:r>
            <a:r>
              <a:rPr lang="en-US" dirty="0"/>
              <a:t>schema supports critical functionalities like account management, loan processing, transaction tracking, and card </a:t>
            </a:r>
            <a:r>
              <a:rPr lang="en-US" dirty="0" smtClean="0"/>
              <a:t>services.</a:t>
            </a:r>
          </a:p>
          <a:p>
            <a:pPr algn="just">
              <a:lnSpc>
                <a:spcPct val="150000"/>
              </a:lnSpc>
            </a:pPr>
            <a:r>
              <a:rPr lang="en-US" dirty="0" smtClean="0"/>
              <a:t>We have organized </a:t>
            </a:r>
            <a:r>
              <a:rPr lang="en-US" dirty="0"/>
              <a:t>the structure </a:t>
            </a:r>
            <a:r>
              <a:rPr lang="en-US" dirty="0" smtClean="0"/>
              <a:t>to ensure </a:t>
            </a:r>
            <a:r>
              <a:rPr lang="en-US" dirty="0"/>
              <a:t>seamless collaboration between various banking </a:t>
            </a:r>
            <a:r>
              <a:rPr lang="en-US" dirty="0" smtClean="0"/>
              <a:t>operations, </a:t>
            </a:r>
            <a:r>
              <a:rPr lang="en-US" dirty="0"/>
              <a:t>enhancing overall efficiency and customer satisfaction</a:t>
            </a:r>
            <a:r>
              <a:rPr lang="en-US" dirty="0" smtClean="0"/>
              <a:t>.</a:t>
            </a:r>
          </a:p>
        </p:txBody>
      </p:sp>
      <p:pic>
        <p:nvPicPr>
          <p:cNvPr id="82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438B0262-67DD-32A8-E077-F1B1C20EA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BE43F108-EB8C-A8E5-D2CB-54E4F39BCB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Sample Tables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>
            <a:extLst>
              <a:ext uri="{FF2B5EF4-FFF2-40B4-BE49-F238E27FC236}">
                <a16:creationId xmlns:a16="http://schemas.microsoft.com/office/drawing/2014/main" id="{0AB8D061-E449-2138-8328-C141EDDEEC06}"/>
              </a:ext>
            </a:extLst>
          </p:cNvPr>
          <p:cNvGrpSpPr/>
          <p:nvPr/>
        </p:nvGrpSpPr>
        <p:grpSpPr>
          <a:xfrm>
            <a:off x="7702062" y="4114800"/>
            <a:ext cx="1069612" cy="940888"/>
            <a:chOff x="3478424" y="1308364"/>
            <a:chExt cx="2187185" cy="2942536"/>
          </a:xfrm>
        </p:grpSpPr>
        <p:sp>
          <p:nvSpPr>
            <p:cNvPr id="206" name="Google Shape;206;p16">
              <a:extLst>
                <a:ext uri="{FF2B5EF4-FFF2-40B4-BE49-F238E27FC236}">
                  <a16:creationId xmlns:a16="http://schemas.microsoft.com/office/drawing/2014/main" id="{47FA96FD-B622-B261-CA10-59146B7BCD2C}"/>
                </a:ext>
              </a:extLst>
            </p:cNvPr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>
              <a:extLst>
                <a:ext uri="{FF2B5EF4-FFF2-40B4-BE49-F238E27FC236}">
                  <a16:creationId xmlns:a16="http://schemas.microsoft.com/office/drawing/2014/main" id="{18B620EF-5B38-CC93-7DA9-04792DB3F4FD}"/>
                </a:ext>
              </a:extLst>
            </p:cNvPr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>
              <a:extLst>
                <a:ext uri="{FF2B5EF4-FFF2-40B4-BE49-F238E27FC236}">
                  <a16:creationId xmlns:a16="http://schemas.microsoft.com/office/drawing/2014/main" id="{F503DFB0-3D68-4C90-E975-97974667653D}"/>
                </a:ext>
              </a:extLst>
            </p:cNvPr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>
              <a:extLst>
                <a:ext uri="{FF2B5EF4-FFF2-40B4-BE49-F238E27FC236}">
                  <a16:creationId xmlns:a16="http://schemas.microsoft.com/office/drawing/2014/main" id="{B9896506-AE98-7739-DA58-C13A529061CB}"/>
                </a:ext>
              </a:extLst>
            </p:cNvPr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>
              <a:extLst>
                <a:ext uri="{FF2B5EF4-FFF2-40B4-BE49-F238E27FC236}">
                  <a16:creationId xmlns:a16="http://schemas.microsoft.com/office/drawing/2014/main" id="{1488D79C-5340-1D39-3222-71B36227F19E}"/>
                </a:ext>
              </a:extLst>
            </p:cNvPr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>
              <a:extLst>
                <a:ext uri="{FF2B5EF4-FFF2-40B4-BE49-F238E27FC236}">
                  <a16:creationId xmlns:a16="http://schemas.microsoft.com/office/drawing/2014/main" id="{A200D622-FE6D-E66C-1E1C-73B1C292D901}"/>
                </a:ext>
              </a:extLst>
            </p:cNvPr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>
              <a:extLst>
                <a:ext uri="{FF2B5EF4-FFF2-40B4-BE49-F238E27FC236}">
                  <a16:creationId xmlns:a16="http://schemas.microsoft.com/office/drawing/2014/main" id="{D3B1DFE9-F66B-3BD1-580F-F38127961A7A}"/>
                </a:ext>
              </a:extLst>
            </p:cNvPr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>
              <a:extLst>
                <a:ext uri="{FF2B5EF4-FFF2-40B4-BE49-F238E27FC236}">
                  <a16:creationId xmlns:a16="http://schemas.microsoft.com/office/drawing/2014/main" id="{2D0E8D99-BD57-D292-8A1B-6111EAE53E43}"/>
                </a:ext>
              </a:extLst>
            </p:cNvPr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>
              <a:extLst>
                <a:ext uri="{FF2B5EF4-FFF2-40B4-BE49-F238E27FC236}">
                  <a16:creationId xmlns:a16="http://schemas.microsoft.com/office/drawing/2014/main" id="{1585C67A-4D74-3CC8-B591-0F9E2A719F70}"/>
                </a:ext>
              </a:extLst>
            </p:cNvPr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>
              <a:extLst>
                <a:ext uri="{FF2B5EF4-FFF2-40B4-BE49-F238E27FC236}">
                  <a16:creationId xmlns:a16="http://schemas.microsoft.com/office/drawing/2014/main" id="{AA6374EE-364B-D629-C4FF-77EA0029E767}"/>
                </a:ext>
              </a:extLst>
            </p:cNvPr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>
              <a:extLst>
                <a:ext uri="{FF2B5EF4-FFF2-40B4-BE49-F238E27FC236}">
                  <a16:creationId xmlns:a16="http://schemas.microsoft.com/office/drawing/2014/main" id="{08CA5F51-BBE3-7AB5-5FAF-81CDAC9DCF7F}"/>
                </a:ext>
              </a:extLst>
            </p:cNvPr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>
              <a:extLst>
                <a:ext uri="{FF2B5EF4-FFF2-40B4-BE49-F238E27FC236}">
                  <a16:creationId xmlns:a16="http://schemas.microsoft.com/office/drawing/2014/main" id="{7413C104-D868-6FDB-7AFF-4995739F0E67}"/>
                </a:ext>
              </a:extLst>
            </p:cNvPr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>
              <a:extLst>
                <a:ext uri="{FF2B5EF4-FFF2-40B4-BE49-F238E27FC236}">
                  <a16:creationId xmlns:a16="http://schemas.microsoft.com/office/drawing/2014/main" id="{481E15B6-4924-C589-472A-165C7751697E}"/>
                </a:ext>
              </a:extLst>
            </p:cNvPr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>
              <a:extLst>
                <a:ext uri="{FF2B5EF4-FFF2-40B4-BE49-F238E27FC236}">
                  <a16:creationId xmlns:a16="http://schemas.microsoft.com/office/drawing/2014/main" id="{9E1CE4E5-3D9B-0B62-E85E-19E607A9BF5C}"/>
                </a:ext>
              </a:extLst>
            </p:cNvPr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>
              <a:extLst>
                <a:ext uri="{FF2B5EF4-FFF2-40B4-BE49-F238E27FC236}">
                  <a16:creationId xmlns:a16="http://schemas.microsoft.com/office/drawing/2014/main" id="{0E9E8988-671A-9F72-A5D5-8FD8BF025FD9}"/>
                </a:ext>
              </a:extLst>
            </p:cNvPr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>
              <a:extLst>
                <a:ext uri="{FF2B5EF4-FFF2-40B4-BE49-F238E27FC236}">
                  <a16:creationId xmlns:a16="http://schemas.microsoft.com/office/drawing/2014/main" id="{6D41F94C-D013-AB3F-A9DE-C14BC74D2E1D}"/>
                </a:ext>
              </a:extLst>
            </p:cNvPr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>
              <a:extLst>
                <a:ext uri="{FF2B5EF4-FFF2-40B4-BE49-F238E27FC236}">
                  <a16:creationId xmlns:a16="http://schemas.microsoft.com/office/drawing/2014/main" id="{A3903597-DE67-BD0F-5BA3-B0A04B9C4C8E}"/>
                </a:ext>
              </a:extLst>
            </p:cNvPr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>
              <a:extLst>
                <a:ext uri="{FF2B5EF4-FFF2-40B4-BE49-F238E27FC236}">
                  <a16:creationId xmlns:a16="http://schemas.microsoft.com/office/drawing/2014/main" id="{7D394ABA-93C4-3A7B-58C3-913C8FC93643}"/>
                </a:ext>
              </a:extLst>
            </p:cNvPr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>
              <a:extLst>
                <a:ext uri="{FF2B5EF4-FFF2-40B4-BE49-F238E27FC236}">
                  <a16:creationId xmlns:a16="http://schemas.microsoft.com/office/drawing/2014/main" id="{36212F89-D1B5-5710-0C0C-392A1AD88397}"/>
                </a:ext>
              </a:extLst>
            </p:cNvPr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>
              <a:extLst>
                <a:ext uri="{FF2B5EF4-FFF2-40B4-BE49-F238E27FC236}">
                  <a16:creationId xmlns:a16="http://schemas.microsoft.com/office/drawing/2014/main" id="{848DB6D2-E7D8-38B6-BF63-2EC945DF81E4}"/>
                </a:ext>
              </a:extLst>
            </p:cNvPr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>
              <a:extLst>
                <a:ext uri="{FF2B5EF4-FFF2-40B4-BE49-F238E27FC236}">
                  <a16:creationId xmlns:a16="http://schemas.microsoft.com/office/drawing/2014/main" id="{7B97F31C-D7DF-6888-C16C-29C52BA8065C}"/>
                </a:ext>
              </a:extLst>
            </p:cNvPr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>
              <a:extLst>
                <a:ext uri="{FF2B5EF4-FFF2-40B4-BE49-F238E27FC236}">
                  <a16:creationId xmlns:a16="http://schemas.microsoft.com/office/drawing/2014/main" id="{FB2AE7E8-A7DD-095A-700D-D1450458A13F}"/>
                </a:ext>
              </a:extLst>
            </p:cNvPr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>
              <a:extLst>
                <a:ext uri="{FF2B5EF4-FFF2-40B4-BE49-F238E27FC236}">
                  <a16:creationId xmlns:a16="http://schemas.microsoft.com/office/drawing/2014/main" id="{AFCBA66D-A0F1-C2E7-F555-DF83E540F33C}"/>
                </a:ext>
              </a:extLst>
            </p:cNvPr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>
              <a:extLst>
                <a:ext uri="{FF2B5EF4-FFF2-40B4-BE49-F238E27FC236}">
                  <a16:creationId xmlns:a16="http://schemas.microsoft.com/office/drawing/2014/main" id="{6061F02C-D3D0-B634-9D25-D646267C6D1E}"/>
                </a:ext>
              </a:extLst>
            </p:cNvPr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>
              <a:extLst>
                <a:ext uri="{FF2B5EF4-FFF2-40B4-BE49-F238E27FC236}">
                  <a16:creationId xmlns:a16="http://schemas.microsoft.com/office/drawing/2014/main" id="{2B401964-7A4E-D0B6-AEFD-956BB999618D}"/>
                </a:ext>
              </a:extLst>
            </p:cNvPr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>
              <a:extLst>
                <a:ext uri="{FF2B5EF4-FFF2-40B4-BE49-F238E27FC236}">
                  <a16:creationId xmlns:a16="http://schemas.microsoft.com/office/drawing/2014/main" id="{28D750E7-53AC-77E3-A96C-1A18F0244069}"/>
                </a:ext>
              </a:extLst>
            </p:cNvPr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>
              <a:extLst>
                <a:ext uri="{FF2B5EF4-FFF2-40B4-BE49-F238E27FC236}">
                  <a16:creationId xmlns:a16="http://schemas.microsoft.com/office/drawing/2014/main" id="{6BA97354-0EDD-A1EE-3EEF-57D135149CA1}"/>
                </a:ext>
              </a:extLst>
            </p:cNvPr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>
              <a:extLst>
                <a:ext uri="{FF2B5EF4-FFF2-40B4-BE49-F238E27FC236}">
                  <a16:creationId xmlns:a16="http://schemas.microsoft.com/office/drawing/2014/main" id="{82BC8A98-FD2D-F9AA-C121-3057E8E3AF0A}"/>
                </a:ext>
              </a:extLst>
            </p:cNvPr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>
              <a:extLst>
                <a:ext uri="{FF2B5EF4-FFF2-40B4-BE49-F238E27FC236}">
                  <a16:creationId xmlns:a16="http://schemas.microsoft.com/office/drawing/2014/main" id="{16E99C2E-04BD-B1F3-4C18-8888F126CCF4}"/>
                </a:ext>
              </a:extLst>
            </p:cNvPr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>
              <a:extLst>
                <a:ext uri="{FF2B5EF4-FFF2-40B4-BE49-F238E27FC236}">
                  <a16:creationId xmlns:a16="http://schemas.microsoft.com/office/drawing/2014/main" id="{07D91DC3-2C16-F074-A46F-D40258003FF2}"/>
                </a:ext>
              </a:extLst>
            </p:cNvPr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>
              <a:extLst>
                <a:ext uri="{FF2B5EF4-FFF2-40B4-BE49-F238E27FC236}">
                  <a16:creationId xmlns:a16="http://schemas.microsoft.com/office/drawing/2014/main" id="{54846E38-1088-FFD7-D854-ED7BBF4CE0A6}"/>
                </a:ext>
              </a:extLst>
            </p:cNvPr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78389A43-C1D2-E9A3-E082-5C705C8FB08F}"/>
                </a:ext>
              </a:extLst>
            </p:cNvPr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>
              <a:extLst>
                <a:ext uri="{FF2B5EF4-FFF2-40B4-BE49-F238E27FC236}">
                  <a16:creationId xmlns:a16="http://schemas.microsoft.com/office/drawing/2014/main" id="{FCAE6964-D689-AC18-9165-B39AD41C38D5}"/>
                </a:ext>
              </a:extLst>
            </p:cNvPr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>
              <a:extLst>
                <a:ext uri="{FF2B5EF4-FFF2-40B4-BE49-F238E27FC236}">
                  <a16:creationId xmlns:a16="http://schemas.microsoft.com/office/drawing/2014/main" id="{7F1E4F82-5DEE-7751-CF6B-FF3A47C19D55}"/>
                </a:ext>
              </a:extLst>
            </p:cNvPr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>
              <a:extLst>
                <a:ext uri="{FF2B5EF4-FFF2-40B4-BE49-F238E27FC236}">
                  <a16:creationId xmlns:a16="http://schemas.microsoft.com/office/drawing/2014/main" id="{E57FB5E3-3C21-89A8-21C8-4553560CAE0A}"/>
                </a:ext>
              </a:extLst>
            </p:cNvPr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>
              <a:extLst>
                <a:ext uri="{FF2B5EF4-FFF2-40B4-BE49-F238E27FC236}">
                  <a16:creationId xmlns:a16="http://schemas.microsoft.com/office/drawing/2014/main" id="{60199543-1A66-9E34-A699-960A630DC52E}"/>
                </a:ext>
              </a:extLst>
            </p:cNvPr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CB9911D4-AD73-332F-BEDE-055871301B54}"/>
                </a:ext>
              </a:extLst>
            </p:cNvPr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DB71D289-3209-42CC-4886-F9A4E90EC1FB}"/>
                </a:ext>
              </a:extLst>
            </p:cNvPr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84F61057-6CC9-52C3-4A92-E2A87AE2D289}"/>
                </a:ext>
              </a:extLst>
            </p:cNvPr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A0DA10D5-E952-01D5-B21A-6FA77B9AD38D}"/>
                </a:ext>
              </a:extLst>
            </p:cNvPr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E032A5F4-AB2E-65DA-1524-ADE5AB40F9B0}"/>
                </a:ext>
              </a:extLst>
            </p:cNvPr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E85CBA05-35EB-06DC-4713-58C638696AE7}"/>
                </a:ext>
              </a:extLst>
            </p:cNvPr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146B9101-B8A0-EF09-F3F8-126B7C23E5EC}"/>
                </a:ext>
              </a:extLst>
            </p:cNvPr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>
              <a:extLst>
                <a:ext uri="{FF2B5EF4-FFF2-40B4-BE49-F238E27FC236}">
                  <a16:creationId xmlns:a16="http://schemas.microsoft.com/office/drawing/2014/main" id="{C4448B9A-28E8-A215-3F15-AFD0511579CD}"/>
                </a:ext>
              </a:extLst>
            </p:cNvPr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>
                <a:extLst>
                  <a:ext uri="{FF2B5EF4-FFF2-40B4-BE49-F238E27FC236}">
                    <a16:creationId xmlns:a16="http://schemas.microsoft.com/office/drawing/2014/main" id="{F992EA05-6324-5C6F-8EF2-C1A628F90D91}"/>
                  </a:ext>
                </a:extLst>
              </p:cNvPr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>
                <a:extLst>
                  <a:ext uri="{FF2B5EF4-FFF2-40B4-BE49-F238E27FC236}">
                    <a16:creationId xmlns:a16="http://schemas.microsoft.com/office/drawing/2014/main" id="{DF070A1E-4485-49A3-DCA5-4C9EBABDCCBF}"/>
                  </a:ext>
                </a:extLst>
              </p:cNvPr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541D6B1-163E-2200-C6AF-22B6D2212035}"/>
              </a:ext>
            </a:extLst>
          </p:cNvPr>
          <p:cNvCxnSpPr/>
          <p:nvPr/>
        </p:nvCxnSpPr>
        <p:spPr>
          <a:xfrm>
            <a:off x="514775" y="761520"/>
            <a:ext cx="1944890" cy="402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>
            <a:extLst>
              <a:ext uri="{FF2B5EF4-FFF2-40B4-BE49-F238E27FC236}">
                <a16:creationId xmlns:a16="http://schemas.microsoft.com/office/drawing/2014/main" id="{5B690BC8-FE63-AEF7-3507-301E11D1D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1" y="932972"/>
            <a:ext cx="5904614" cy="3319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05" r="63178" b="30120"/>
          <a:stretch/>
        </p:blipFill>
        <p:spPr>
          <a:xfrm>
            <a:off x="6285474" y="741239"/>
            <a:ext cx="2645447" cy="20105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89" r="69380" b="32050"/>
          <a:stretch/>
        </p:blipFill>
        <p:spPr>
          <a:xfrm>
            <a:off x="6419762" y="2995543"/>
            <a:ext cx="2203780" cy="16291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4851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171905" y="2883656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049" y="1843328"/>
            <a:ext cx="6953250" cy="2943225"/>
          </a:xfrm>
          <a:prstGeom prst="rect">
            <a:avLst/>
          </a:prstGeom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435701" y="1029461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Account number of </a:t>
            </a:r>
            <a:r>
              <a:rPr lang="en-US" sz="1800" dirty="0" smtClean="0"/>
              <a:t>all accounts </a:t>
            </a:r>
            <a:r>
              <a:rPr lang="en-US" sz="1800" dirty="0"/>
              <a:t>opened by Laura </a:t>
            </a:r>
            <a:r>
              <a:rPr lang="en-US" sz="1800" dirty="0" smtClean="0"/>
              <a:t>Lee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536068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171905" y="2883656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435701" y="1029461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-US" sz="1800" dirty="0"/>
              <a:t>Find a person who created an account very close to or on the same day as their birthday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09599"/>
            <a:ext cx="9066186" cy="374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85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638833" y="2766924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435701" y="1029461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Find out which country has the highest total account balance by grouping accounts by countries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84" y="1735322"/>
            <a:ext cx="7832440" cy="324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017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403392" y="3309982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435701" y="1029461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 smtClean="0"/>
              <a:t>Find </a:t>
            </a:r>
            <a:r>
              <a:rPr lang="en-US" sz="1800" dirty="0"/>
              <a:t>the number of loans taken and the total loan amount by loan type</a:t>
            </a:r>
          </a:p>
          <a:p>
            <a:pPr algn="l"/>
            <a:endParaRPr lang="en-US" sz="1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60" y="1670474"/>
            <a:ext cx="7561309" cy="198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9025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599922" y="2669647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435701" y="1029461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List the shortened version of the account number (first 5 characters), and the formatted balance of all active accounts.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22" y="1735322"/>
            <a:ext cx="7726843" cy="336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2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599922" y="2669647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435701" y="1029461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List the name of all customers who haven't opened account in New York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9" t="15128" r="26703" b="34241"/>
          <a:stretch/>
        </p:blipFill>
        <p:spPr>
          <a:xfrm>
            <a:off x="390497" y="1670554"/>
            <a:ext cx="6741347" cy="313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23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599922" y="2669647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353740" y="792036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List all branches with the number of employees in each branch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740" y="1339942"/>
            <a:ext cx="6760443" cy="380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46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599922" y="2669647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353740" y="792036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Calculate the average account balance by account type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446" y="1778501"/>
            <a:ext cx="737235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570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599922" y="2669647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353740" y="792036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List card information of all customers with an outstanding loan above 10000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74" y="1172219"/>
            <a:ext cx="630555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55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21"/>
          <p:cNvSpPr/>
          <p:nvPr/>
        </p:nvSpPr>
        <p:spPr>
          <a:xfrm>
            <a:off x="3701600" y="2562715"/>
            <a:ext cx="1886400" cy="5130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3" name="Google Shape;1153;p21"/>
          <p:cNvCxnSpPr>
            <a:stCxn id="1154" idx="2"/>
            <a:endCxn id="1152" idx="0"/>
          </p:cNvCxnSpPr>
          <p:nvPr/>
        </p:nvCxnSpPr>
        <p:spPr>
          <a:xfrm>
            <a:off x="4644812" y="2012624"/>
            <a:ext cx="0" cy="5502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6" name="Google Shape;1156;p21"/>
          <p:cNvCxnSpPr>
            <a:stCxn id="1157" idx="2"/>
            <a:endCxn id="1152" idx="0"/>
          </p:cNvCxnSpPr>
          <p:nvPr/>
        </p:nvCxnSpPr>
        <p:spPr>
          <a:xfrm rot="-5400000" flipH="1">
            <a:off x="3122150" y="1040174"/>
            <a:ext cx="550200" cy="2495100"/>
          </a:xfrm>
          <a:prstGeom prst="bentConnector3">
            <a:avLst>
              <a:gd name="adj1" fmla="val 49990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8" name="Google Shape;1158;p21"/>
          <p:cNvSpPr/>
          <p:nvPr/>
        </p:nvSpPr>
        <p:spPr>
          <a:xfrm>
            <a:off x="1206500" y="1094324"/>
            <a:ext cx="1886400" cy="9183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9" name="Google Shape;1159;p21"/>
          <p:cNvCxnSpPr>
            <a:stCxn id="1160" idx="2"/>
            <a:endCxn id="1152" idx="0"/>
          </p:cNvCxnSpPr>
          <p:nvPr/>
        </p:nvCxnSpPr>
        <p:spPr>
          <a:xfrm rot="5400000">
            <a:off x="5617300" y="1040174"/>
            <a:ext cx="550200" cy="2495100"/>
          </a:xfrm>
          <a:prstGeom prst="bentConnector3">
            <a:avLst>
              <a:gd name="adj1" fmla="val 49990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1" name="Google Shape;1161;p21"/>
          <p:cNvSpPr/>
          <p:nvPr/>
        </p:nvSpPr>
        <p:spPr>
          <a:xfrm>
            <a:off x="6196750" y="1094324"/>
            <a:ext cx="1886400" cy="9183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21"/>
          <p:cNvSpPr/>
          <p:nvPr/>
        </p:nvSpPr>
        <p:spPr>
          <a:xfrm>
            <a:off x="1206500" y="1094324"/>
            <a:ext cx="1886400" cy="9183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" name="Google Shape;1160;p21"/>
          <p:cNvSpPr/>
          <p:nvPr/>
        </p:nvSpPr>
        <p:spPr>
          <a:xfrm>
            <a:off x="6196750" y="1094324"/>
            <a:ext cx="1886400" cy="9183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21"/>
          <p:cNvSpPr/>
          <p:nvPr/>
        </p:nvSpPr>
        <p:spPr>
          <a:xfrm>
            <a:off x="3701612" y="1094324"/>
            <a:ext cx="1886400" cy="9183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21"/>
          <p:cNvSpPr/>
          <p:nvPr/>
        </p:nvSpPr>
        <p:spPr>
          <a:xfrm>
            <a:off x="3701612" y="1094324"/>
            <a:ext cx="1886400" cy="9183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3" name="Google Shape;1163;p21"/>
          <p:cNvGrpSpPr/>
          <p:nvPr/>
        </p:nvGrpSpPr>
        <p:grpSpPr>
          <a:xfrm>
            <a:off x="3776050" y="1211025"/>
            <a:ext cx="1736400" cy="684903"/>
            <a:chOff x="3776050" y="1211025"/>
            <a:chExt cx="1736400" cy="684903"/>
          </a:xfrm>
        </p:grpSpPr>
        <p:sp>
          <p:nvSpPr>
            <p:cNvPr id="1164" name="Google Shape;1164;p21"/>
            <p:cNvSpPr txBox="1"/>
            <p:nvPr/>
          </p:nvSpPr>
          <p:spPr>
            <a:xfrm>
              <a:off x="3776050" y="1211025"/>
              <a:ext cx="17364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 smtClean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Step Two</a:t>
              </a:r>
              <a:endParaRPr sz="1800" dirty="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65" name="Google Shape;1165;p21"/>
            <p:cNvSpPr txBox="1"/>
            <p:nvPr/>
          </p:nvSpPr>
          <p:spPr>
            <a:xfrm>
              <a:off x="3776050" y="1464528"/>
              <a:ext cx="1736400" cy="4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Drawing The ERD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6" name="Google Shape;1166;p21"/>
          <p:cNvGrpSpPr/>
          <p:nvPr/>
        </p:nvGrpSpPr>
        <p:grpSpPr>
          <a:xfrm>
            <a:off x="1280050" y="1211025"/>
            <a:ext cx="1736400" cy="684905"/>
            <a:chOff x="1280050" y="1211025"/>
            <a:chExt cx="1736400" cy="684905"/>
          </a:xfrm>
        </p:grpSpPr>
        <p:sp>
          <p:nvSpPr>
            <p:cNvPr id="1167" name="Google Shape;1167;p21"/>
            <p:cNvSpPr txBox="1"/>
            <p:nvPr/>
          </p:nvSpPr>
          <p:spPr>
            <a:xfrm>
              <a:off x="1280050" y="1211025"/>
              <a:ext cx="17364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smtClean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Step One</a:t>
              </a:r>
              <a:endParaRPr sz="1800" dirty="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68" name="Google Shape;1168;p21"/>
            <p:cNvSpPr txBox="1"/>
            <p:nvPr/>
          </p:nvSpPr>
          <p:spPr>
            <a:xfrm>
              <a:off x="1280050" y="1464530"/>
              <a:ext cx="1736400" cy="4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Database Schema Design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9" name="Google Shape;1169;p21"/>
          <p:cNvGrpSpPr/>
          <p:nvPr/>
        </p:nvGrpSpPr>
        <p:grpSpPr>
          <a:xfrm>
            <a:off x="6273100" y="1211025"/>
            <a:ext cx="1736400" cy="684903"/>
            <a:chOff x="6273100" y="1211025"/>
            <a:chExt cx="1736400" cy="684903"/>
          </a:xfrm>
        </p:grpSpPr>
        <p:sp>
          <p:nvSpPr>
            <p:cNvPr id="1170" name="Google Shape;1170;p21"/>
            <p:cNvSpPr txBox="1"/>
            <p:nvPr/>
          </p:nvSpPr>
          <p:spPr>
            <a:xfrm>
              <a:off x="6273100" y="1211025"/>
              <a:ext cx="17364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smtClean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Step Three</a:t>
              </a:r>
              <a:endParaRPr sz="1800" dirty="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71" name="Google Shape;1171;p21"/>
            <p:cNvSpPr txBox="1"/>
            <p:nvPr/>
          </p:nvSpPr>
          <p:spPr>
            <a:xfrm>
              <a:off x="6273100" y="1464528"/>
              <a:ext cx="1736400" cy="4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200" dirty="0">
                  <a:latin typeface="Roboto" panose="020B0604020202020204" charset="0"/>
                  <a:ea typeface="Roboto" panose="020B0604020202020204" charset="0"/>
                </a:rPr>
                <a:t>Data Definition Language</a:t>
              </a:r>
              <a:endParaRPr sz="1100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Roboto"/>
                <a:sym typeface="Roboto"/>
              </a:endParaRPr>
            </a:p>
          </p:txBody>
        </p:sp>
      </p:grpSp>
      <p:cxnSp>
        <p:nvCxnSpPr>
          <p:cNvPr id="1172" name="Google Shape;1172;p21"/>
          <p:cNvCxnSpPr>
            <a:stCxn id="1160" idx="2"/>
            <a:endCxn id="1152" idx="0"/>
          </p:cNvCxnSpPr>
          <p:nvPr/>
        </p:nvCxnSpPr>
        <p:spPr>
          <a:xfrm rot="5400000">
            <a:off x="5617300" y="1040174"/>
            <a:ext cx="550200" cy="2495100"/>
          </a:xfrm>
          <a:prstGeom prst="bentConnector3">
            <a:avLst>
              <a:gd name="adj1" fmla="val 4999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3" name="Google Shape;1173;p21"/>
          <p:cNvCxnSpPr>
            <a:stCxn id="1157" idx="2"/>
            <a:endCxn id="1152" idx="0"/>
          </p:cNvCxnSpPr>
          <p:nvPr/>
        </p:nvCxnSpPr>
        <p:spPr>
          <a:xfrm rot="-5400000" flipH="1">
            <a:off x="3122150" y="1040174"/>
            <a:ext cx="550200" cy="2495100"/>
          </a:xfrm>
          <a:prstGeom prst="bentConnector3">
            <a:avLst>
              <a:gd name="adj1" fmla="val 4999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4" name="Google Shape;1174;p21"/>
          <p:cNvCxnSpPr>
            <a:stCxn id="1175" idx="2"/>
            <a:endCxn id="1152" idx="2"/>
          </p:cNvCxnSpPr>
          <p:nvPr/>
        </p:nvCxnSpPr>
        <p:spPr>
          <a:xfrm rot="-5400000">
            <a:off x="3122150" y="2103174"/>
            <a:ext cx="550200" cy="2495100"/>
          </a:xfrm>
          <a:prstGeom prst="bentConnector3">
            <a:avLst>
              <a:gd name="adj1" fmla="val 49992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6" name="Google Shape;1176;p21"/>
          <p:cNvSpPr/>
          <p:nvPr/>
        </p:nvSpPr>
        <p:spPr>
          <a:xfrm rot="10800000" flipH="1">
            <a:off x="1206500" y="3625824"/>
            <a:ext cx="1886400" cy="9183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77" name="Google Shape;1177;p21"/>
          <p:cNvCxnSpPr>
            <a:stCxn id="1178" idx="2"/>
            <a:endCxn id="1152" idx="2"/>
          </p:cNvCxnSpPr>
          <p:nvPr/>
        </p:nvCxnSpPr>
        <p:spPr>
          <a:xfrm rot="5400000" flipH="1">
            <a:off x="5617300" y="2103174"/>
            <a:ext cx="550200" cy="2495100"/>
          </a:xfrm>
          <a:prstGeom prst="bentConnector3">
            <a:avLst>
              <a:gd name="adj1" fmla="val 49992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9" name="Google Shape;1179;p21"/>
          <p:cNvSpPr/>
          <p:nvPr/>
        </p:nvSpPr>
        <p:spPr>
          <a:xfrm rot="10800000" flipH="1">
            <a:off x="6196750" y="3625824"/>
            <a:ext cx="1886400" cy="9183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21"/>
          <p:cNvSpPr/>
          <p:nvPr/>
        </p:nvSpPr>
        <p:spPr>
          <a:xfrm rot="10800000" flipH="1">
            <a:off x="1206500" y="3625824"/>
            <a:ext cx="1886400" cy="9183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21"/>
          <p:cNvSpPr/>
          <p:nvPr/>
        </p:nvSpPr>
        <p:spPr>
          <a:xfrm rot="10800000" flipH="1">
            <a:off x="6196750" y="3625824"/>
            <a:ext cx="1886400" cy="9183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" name="Google Shape;1184;p21"/>
          <p:cNvGrpSpPr/>
          <p:nvPr/>
        </p:nvGrpSpPr>
        <p:grpSpPr>
          <a:xfrm>
            <a:off x="1280050" y="3755487"/>
            <a:ext cx="1736400" cy="684916"/>
            <a:chOff x="1280050" y="3755487"/>
            <a:chExt cx="1736400" cy="684916"/>
          </a:xfrm>
        </p:grpSpPr>
        <p:sp>
          <p:nvSpPr>
            <p:cNvPr id="1185" name="Google Shape;1185;p21"/>
            <p:cNvSpPr txBox="1"/>
            <p:nvPr/>
          </p:nvSpPr>
          <p:spPr>
            <a:xfrm>
              <a:off x="1280050" y="3755487"/>
              <a:ext cx="17364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smtClean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Step Four</a:t>
              </a:r>
              <a:endParaRPr sz="1800" dirty="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86" name="Google Shape;1186;p21"/>
            <p:cNvSpPr txBox="1"/>
            <p:nvPr/>
          </p:nvSpPr>
          <p:spPr>
            <a:xfrm>
              <a:off x="1280050" y="4009004"/>
              <a:ext cx="1736400" cy="4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200" dirty="0">
                  <a:latin typeface="Roboto" panose="020B0604020202020204" charset="0"/>
                  <a:ea typeface="Roboto" panose="020B0604020202020204" charset="0"/>
                </a:rPr>
                <a:t>Data </a:t>
              </a:r>
              <a:r>
                <a:rPr lang="en-US" sz="1200" dirty="0" smtClean="0">
                  <a:latin typeface="Roboto" panose="020B0604020202020204" charset="0"/>
                  <a:ea typeface="Roboto" panose="020B0604020202020204" charset="0"/>
                </a:rPr>
                <a:t>Manipulation </a:t>
              </a:r>
              <a:r>
                <a:rPr lang="en-US" sz="1200" dirty="0">
                  <a:latin typeface="Roboto" panose="020B0604020202020204" charset="0"/>
                  <a:ea typeface="Roboto" panose="020B0604020202020204" charset="0"/>
                </a:rPr>
                <a:t>L</a:t>
              </a:r>
              <a:r>
                <a:rPr lang="en-US" sz="1200" dirty="0" smtClean="0">
                  <a:latin typeface="Roboto" panose="020B0604020202020204" charset="0"/>
                  <a:ea typeface="Roboto" panose="020B0604020202020204" charset="0"/>
                </a:rPr>
                <a:t>anguage</a:t>
              </a:r>
              <a:endParaRPr sz="1100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Roboto"/>
                <a:sym typeface="Roboto"/>
              </a:endParaRPr>
            </a:p>
          </p:txBody>
        </p:sp>
      </p:grpSp>
      <p:grpSp>
        <p:nvGrpSpPr>
          <p:cNvPr id="1187" name="Google Shape;1187;p21"/>
          <p:cNvGrpSpPr/>
          <p:nvPr/>
        </p:nvGrpSpPr>
        <p:grpSpPr>
          <a:xfrm>
            <a:off x="6273150" y="3755475"/>
            <a:ext cx="1736400" cy="684923"/>
            <a:chOff x="6273100" y="3755475"/>
            <a:chExt cx="1736400" cy="684923"/>
          </a:xfrm>
        </p:grpSpPr>
        <p:sp>
          <p:nvSpPr>
            <p:cNvPr id="1188" name="Google Shape;1188;p21"/>
            <p:cNvSpPr txBox="1"/>
            <p:nvPr/>
          </p:nvSpPr>
          <p:spPr>
            <a:xfrm>
              <a:off x="6273100" y="3755475"/>
              <a:ext cx="17364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smtClean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Step Five</a:t>
              </a:r>
              <a:endParaRPr sz="1800" dirty="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89" name="Google Shape;1189;p21"/>
            <p:cNvSpPr txBox="1"/>
            <p:nvPr/>
          </p:nvSpPr>
          <p:spPr>
            <a:xfrm>
              <a:off x="6273100" y="4008998"/>
              <a:ext cx="1736400" cy="4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Related Queries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52" name="Google Shape;1152;p21"/>
          <p:cNvSpPr/>
          <p:nvPr/>
        </p:nvSpPr>
        <p:spPr>
          <a:xfrm>
            <a:off x="3701600" y="2562715"/>
            <a:ext cx="1886400" cy="5130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90" name="Google Shape;1190;p21"/>
          <p:cNvCxnSpPr>
            <a:stCxn id="1178" idx="2"/>
            <a:endCxn id="1152" idx="2"/>
          </p:cNvCxnSpPr>
          <p:nvPr/>
        </p:nvCxnSpPr>
        <p:spPr>
          <a:xfrm rot="5400000" flipH="1">
            <a:off x="5617300" y="2103174"/>
            <a:ext cx="550200" cy="2495100"/>
          </a:xfrm>
          <a:prstGeom prst="bentConnector3">
            <a:avLst>
              <a:gd name="adj1" fmla="val 49992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1" name="Google Shape;1191;p21"/>
          <p:cNvCxnSpPr>
            <a:stCxn id="1175" idx="2"/>
            <a:endCxn id="1152" idx="2"/>
          </p:cNvCxnSpPr>
          <p:nvPr/>
        </p:nvCxnSpPr>
        <p:spPr>
          <a:xfrm rot="-5400000">
            <a:off x="3122150" y="2103174"/>
            <a:ext cx="550200" cy="2495100"/>
          </a:xfrm>
          <a:prstGeom prst="bentConnector3">
            <a:avLst>
              <a:gd name="adj1" fmla="val 49992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2" name="Google Shape;1192;p21"/>
          <p:cNvCxnSpPr>
            <a:stCxn id="1154" idx="2"/>
            <a:endCxn id="1152" idx="0"/>
          </p:cNvCxnSpPr>
          <p:nvPr/>
        </p:nvCxnSpPr>
        <p:spPr>
          <a:xfrm>
            <a:off x="4644812" y="2012624"/>
            <a:ext cx="0" cy="5502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4" name="Google Shape;1194;p21"/>
          <p:cNvSpPr txBox="1"/>
          <p:nvPr/>
        </p:nvSpPr>
        <p:spPr>
          <a:xfrm>
            <a:off x="3872050" y="2692465"/>
            <a:ext cx="15444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Banking Management</a:t>
            </a:r>
            <a:endParaRPr dirty="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Database Design and Implementation Steps</a:t>
            </a:r>
            <a:endParaRPr lang="en-US" dirty="0"/>
          </a:p>
        </p:txBody>
      </p:sp>
      <p:pic>
        <p:nvPicPr>
          <p:cNvPr id="49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599922" y="2669647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353740" y="792036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Find the top 5 customers with the highest account balances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624" y="1755844"/>
            <a:ext cx="6924675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2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599922" y="2669647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353740" y="792036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Display the total loan payments made for each loan.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624" y="1311335"/>
            <a:ext cx="7381875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522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599922" y="2669647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353740" y="792036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Find the last transaction of youngest person who withdrew money from an ATM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01" y="1408567"/>
            <a:ext cx="9001125" cy="352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638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403392" y="2698830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353740" y="792036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Combine Customers and Employees' Emails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75" y="1349666"/>
            <a:ext cx="8277225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628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403392" y="2698830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353740" y="792036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 smtClean="0"/>
              <a:t>Find </a:t>
            </a:r>
            <a:r>
              <a:rPr lang="en-US" sz="1800" dirty="0"/>
              <a:t>the name, age, and address of cardholders for the three cards expiring soonest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7" y="1171575"/>
            <a:ext cx="8743950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8627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Five : Related Queries cont.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7403392" y="2698830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3266569" cy="176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190;p16"/>
          <p:cNvSpPr txBox="1">
            <a:spLocks/>
          </p:cNvSpPr>
          <p:nvPr/>
        </p:nvSpPr>
        <p:spPr>
          <a:xfrm>
            <a:off x="353740" y="792036"/>
            <a:ext cx="8114400" cy="351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US" sz="1800" dirty="0"/>
              <a:t>Group </a:t>
            </a:r>
            <a:r>
              <a:rPr lang="en-US" sz="1800" dirty="0" smtClean="0"/>
              <a:t>cards </a:t>
            </a:r>
            <a:r>
              <a:rPr lang="en-US" sz="1800" dirty="0"/>
              <a:t>by their type and finds the most common transaction type for each card type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51" y="1127002"/>
            <a:ext cx="903922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7267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7" name="Google Shape;2647;p33"/>
          <p:cNvGrpSpPr/>
          <p:nvPr/>
        </p:nvGrpSpPr>
        <p:grpSpPr>
          <a:xfrm>
            <a:off x="1318525" y="2554735"/>
            <a:ext cx="6503700" cy="735300"/>
            <a:chOff x="1318525" y="2554735"/>
            <a:chExt cx="6503700" cy="735300"/>
          </a:xfrm>
        </p:grpSpPr>
        <p:grpSp>
          <p:nvGrpSpPr>
            <p:cNvPr id="2648" name="Google Shape;2648;p33"/>
            <p:cNvGrpSpPr/>
            <p:nvPr/>
          </p:nvGrpSpPr>
          <p:grpSpPr>
            <a:xfrm flipH="1">
              <a:off x="2498927" y="2554735"/>
              <a:ext cx="1273500" cy="735300"/>
              <a:chOff x="1318525" y="2173735"/>
              <a:chExt cx="1273500" cy="735300"/>
            </a:xfrm>
          </p:grpSpPr>
          <p:cxnSp>
            <p:nvCxnSpPr>
              <p:cNvPr id="2649" name="Google Shape;2649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0" name="Google Shape;2650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51" name="Google Shape;2651;p33"/>
            <p:cNvGrpSpPr/>
            <p:nvPr/>
          </p:nvGrpSpPr>
          <p:grpSpPr>
            <a:xfrm flipH="1">
              <a:off x="4532002" y="2554735"/>
              <a:ext cx="1273500" cy="735300"/>
              <a:chOff x="1318525" y="2173735"/>
              <a:chExt cx="1273500" cy="735300"/>
            </a:xfrm>
          </p:grpSpPr>
          <p:cxnSp>
            <p:nvCxnSpPr>
              <p:cNvPr id="2652" name="Google Shape;2652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3" name="Google Shape;2653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54" name="Google Shape;2654;p33"/>
            <p:cNvGrpSpPr/>
            <p:nvPr/>
          </p:nvGrpSpPr>
          <p:grpSpPr>
            <a:xfrm flipH="1">
              <a:off x="6548725" y="2554735"/>
              <a:ext cx="1273500" cy="735300"/>
              <a:chOff x="1318525" y="2173735"/>
              <a:chExt cx="1273500" cy="735300"/>
            </a:xfrm>
          </p:grpSpPr>
          <p:cxnSp>
            <p:nvCxnSpPr>
              <p:cNvPr id="2655" name="Google Shape;2655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6" name="Google Shape;2656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57" name="Google Shape;2657;p33"/>
            <p:cNvGrpSpPr/>
            <p:nvPr/>
          </p:nvGrpSpPr>
          <p:grpSpPr>
            <a:xfrm>
              <a:off x="5368323" y="2554735"/>
              <a:ext cx="1273500" cy="735300"/>
              <a:chOff x="1318525" y="2173735"/>
              <a:chExt cx="1273500" cy="735300"/>
            </a:xfrm>
          </p:grpSpPr>
          <p:cxnSp>
            <p:nvCxnSpPr>
              <p:cNvPr id="2658" name="Google Shape;2658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9" name="Google Shape;2659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60" name="Google Shape;2660;p33"/>
            <p:cNvGrpSpPr/>
            <p:nvPr/>
          </p:nvGrpSpPr>
          <p:grpSpPr>
            <a:xfrm>
              <a:off x="3335248" y="2554735"/>
              <a:ext cx="1273500" cy="735300"/>
              <a:chOff x="1318525" y="2173735"/>
              <a:chExt cx="1273500" cy="735300"/>
            </a:xfrm>
          </p:grpSpPr>
          <p:cxnSp>
            <p:nvCxnSpPr>
              <p:cNvPr id="2661" name="Google Shape;2661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62" name="Google Shape;2662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63" name="Google Shape;2663;p33"/>
            <p:cNvGrpSpPr/>
            <p:nvPr/>
          </p:nvGrpSpPr>
          <p:grpSpPr>
            <a:xfrm>
              <a:off x="1318525" y="2554735"/>
              <a:ext cx="1273500" cy="735300"/>
              <a:chOff x="1318525" y="2173735"/>
              <a:chExt cx="1273500" cy="735300"/>
            </a:xfrm>
          </p:grpSpPr>
          <p:cxnSp>
            <p:nvCxnSpPr>
              <p:cNvPr id="2664" name="Google Shape;2664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65" name="Google Shape;2665;p33"/>
              <p:cNvCxnSpPr/>
              <p:nvPr/>
            </p:nvCxnSpPr>
            <p:spPr>
              <a:xfrm>
                <a:off x="1318525" y="2173735"/>
                <a:ext cx="1273500" cy="7353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667" name="Google Shape;2667;p33"/>
          <p:cNvGrpSpPr/>
          <p:nvPr/>
        </p:nvGrpSpPr>
        <p:grpSpPr>
          <a:xfrm>
            <a:off x="1229723" y="2174427"/>
            <a:ext cx="590840" cy="682345"/>
            <a:chOff x="3669150" y="2223718"/>
            <a:chExt cx="436237" cy="503799"/>
          </a:xfrm>
        </p:grpSpPr>
        <p:sp>
          <p:nvSpPr>
            <p:cNvPr id="2668" name="Google Shape;2668;p3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1" name="Google Shape;2671;p33"/>
          <p:cNvGrpSpPr/>
          <p:nvPr/>
        </p:nvGrpSpPr>
        <p:grpSpPr>
          <a:xfrm>
            <a:off x="3260973" y="2174427"/>
            <a:ext cx="590840" cy="682345"/>
            <a:chOff x="3669150" y="2223718"/>
            <a:chExt cx="436237" cy="503799"/>
          </a:xfrm>
        </p:grpSpPr>
        <p:sp>
          <p:nvSpPr>
            <p:cNvPr id="2672" name="Google Shape;2672;p3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33"/>
          <p:cNvGrpSpPr/>
          <p:nvPr/>
        </p:nvGrpSpPr>
        <p:grpSpPr>
          <a:xfrm>
            <a:off x="5292198" y="2174427"/>
            <a:ext cx="590840" cy="682345"/>
            <a:chOff x="3669150" y="2223718"/>
            <a:chExt cx="436237" cy="503799"/>
          </a:xfrm>
        </p:grpSpPr>
        <p:sp>
          <p:nvSpPr>
            <p:cNvPr id="2676" name="Google Shape;2676;p3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9" name="Google Shape;2679;p33"/>
          <p:cNvGrpSpPr/>
          <p:nvPr/>
        </p:nvGrpSpPr>
        <p:grpSpPr>
          <a:xfrm>
            <a:off x="7323423" y="2174427"/>
            <a:ext cx="590840" cy="682345"/>
            <a:chOff x="3669150" y="2223718"/>
            <a:chExt cx="436237" cy="503799"/>
          </a:xfrm>
        </p:grpSpPr>
        <p:sp>
          <p:nvSpPr>
            <p:cNvPr id="2680" name="Google Shape;2680;p3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3" name="Google Shape;2683;p33"/>
          <p:cNvGrpSpPr/>
          <p:nvPr/>
        </p:nvGrpSpPr>
        <p:grpSpPr>
          <a:xfrm>
            <a:off x="2245311" y="2756502"/>
            <a:ext cx="590840" cy="682345"/>
            <a:chOff x="3669150" y="2223718"/>
            <a:chExt cx="436237" cy="503799"/>
          </a:xfrm>
        </p:grpSpPr>
        <p:sp>
          <p:nvSpPr>
            <p:cNvPr id="2684" name="Google Shape;2684;p3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7" name="Google Shape;2687;p33"/>
          <p:cNvGrpSpPr/>
          <p:nvPr/>
        </p:nvGrpSpPr>
        <p:grpSpPr>
          <a:xfrm>
            <a:off x="4276561" y="2756502"/>
            <a:ext cx="590840" cy="682345"/>
            <a:chOff x="3669150" y="2223718"/>
            <a:chExt cx="436237" cy="503799"/>
          </a:xfrm>
        </p:grpSpPr>
        <p:sp>
          <p:nvSpPr>
            <p:cNvPr id="2688" name="Google Shape;2688;p3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1" name="Google Shape;2691;p33"/>
          <p:cNvGrpSpPr/>
          <p:nvPr/>
        </p:nvGrpSpPr>
        <p:grpSpPr>
          <a:xfrm>
            <a:off x="6307786" y="2756502"/>
            <a:ext cx="590840" cy="682345"/>
            <a:chOff x="3669150" y="2223718"/>
            <a:chExt cx="436237" cy="503799"/>
          </a:xfrm>
        </p:grpSpPr>
        <p:sp>
          <p:nvSpPr>
            <p:cNvPr id="2692" name="Google Shape;2692;p3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525143" y="1183759"/>
            <a:ext cx="6667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Roboto" panose="020B0604020202020204" charset="0"/>
                <a:ea typeface="Roboto" panose="020B0604020202020204" charset="0"/>
              </a:rPr>
              <a:t>Thank You For Your Attention.</a:t>
            </a:r>
            <a:endParaRPr lang="en-US" sz="2000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50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454827" y="420378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One : </a:t>
            </a:r>
            <a:r>
              <a:rPr lang="en-US" sz="2400" dirty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Database Schema Design</a:t>
            </a:r>
            <a:br>
              <a:rPr lang="en-US" sz="2400" dirty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</a:br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>
            <a:stCxn id="190" idx="1"/>
          </p:cNvCxnSpPr>
          <p:nvPr/>
        </p:nvCxnSpPr>
        <p:spPr>
          <a:xfrm>
            <a:off x="454827" y="676878"/>
            <a:ext cx="428020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88" y="850218"/>
            <a:ext cx="8091553" cy="4164696"/>
          </a:xfrm>
          <a:prstGeom prst="rect">
            <a:avLst/>
          </a:prstGeom>
        </p:spPr>
      </p:pic>
      <p:grpSp>
        <p:nvGrpSpPr>
          <p:cNvPr id="66" name="Google Shape;1252;p22"/>
          <p:cNvGrpSpPr/>
          <p:nvPr/>
        </p:nvGrpSpPr>
        <p:grpSpPr>
          <a:xfrm>
            <a:off x="7710550" y="3563364"/>
            <a:ext cx="1301609" cy="1350901"/>
            <a:chOff x="3669150" y="1828675"/>
            <a:chExt cx="1805712" cy="2084909"/>
          </a:xfrm>
        </p:grpSpPr>
        <p:sp>
          <p:nvSpPr>
            <p:cNvPr id="67" name="Google Shape;1253;p22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54;p22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55;p22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56;p22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57;p22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58;p22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9;p22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60;p22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61;p22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62;p22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63;p22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64;p22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65;p22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66;p22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67;p22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68;p22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69;p22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70;p22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71;p22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2;p22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3;p22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4;p22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75;p22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76;p22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77;p22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78;p22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79;p22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80;p22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81;p22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82;p22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83;p22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84;p22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85;p22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86;p22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87;p22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88;p22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89;p22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90;p22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91;p22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92;p22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93;p22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94;p22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95;p22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96;p22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97;p22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98;p22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99;p22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300;p22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301;p22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302;p22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303;p22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304;p22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305;p22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306;p22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307;p22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308;p22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309;p22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267618" y="4806142"/>
            <a:ext cx="14540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d</a:t>
            </a:r>
            <a:r>
              <a:rPr lang="en-US" sz="800" dirty="0" smtClean="0">
                <a:latin typeface="Roboto" panose="020B0604020202020204" charset="0"/>
                <a:ea typeface="Roboto" panose="020B0604020202020204" charset="0"/>
              </a:rPr>
              <a:t>bdiagram.io</a:t>
            </a:r>
            <a:endParaRPr lang="en-US" sz="800" dirty="0">
              <a:latin typeface="Roboto" panose="020B0604020202020204" charset="0"/>
              <a:ea typeface="Robo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2012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68503" y="827255"/>
            <a:ext cx="8041240" cy="3374875"/>
          </a:xfrm>
        </p:spPr>
        <p:txBody>
          <a:bodyPr/>
          <a:lstStyle/>
          <a:p>
            <a:r>
              <a:rPr lang="en-US" sz="1400" b="1" u="sng" dirty="0" smtClean="0">
                <a:latin typeface="+mj-lt"/>
              </a:rPr>
              <a:t>ENTITIES</a:t>
            </a:r>
            <a:r>
              <a:rPr lang="en-US" sz="1400" b="1" dirty="0" smtClean="0">
                <a:latin typeface="+mj-lt"/>
              </a:rPr>
              <a:t> </a:t>
            </a:r>
            <a:r>
              <a:rPr lang="en-US" sz="1400" dirty="0" smtClean="0">
                <a:latin typeface="+mj-lt"/>
              </a:rPr>
              <a:t>:</a:t>
            </a:r>
            <a:br>
              <a:rPr lang="en-US" sz="1400" dirty="0" smtClean="0">
                <a:latin typeface="+mj-lt"/>
              </a:rPr>
            </a:br>
            <a:r>
              <a:rPr lang="en-US" sz="1400" dirty="0">
                <a:latin typeface="+mj-lt"/>
              </a:rPr>
              <a:t/>
            </a:r>
            <a:br>
              <a:rPr lang="en-US" sz="1400" dirty="0">
                <a:latin typeface="+mj-lt"/>
              </a:rPr>
            </a:br>
            <a:r>
              <a:rPr lang="en-US" sz="1400" dirty="0" smtClean="0">
                <a:latin typeface="+mj-lt"/>
              </a:rPr>
              <a:t> -  PERSON, CUSTOMERS , ACCOUNTS, TRANSACTIONS, LOANS, LOANS PAYMENT , BRANCHES, EMPLOYEES, CARD .</a:t>
            </a:r>
            <a:br>
              <a:rPr lang="en-US" sz="1400" dirty="0" smtClean="0">
                <a:latin typeface="+mj-lt"/>
              </a:rPr>
            </a:br>
            <a:r>
              <a:rPr lang="en-US" sz="1400" dirty="0">
                <a:latin typeface="+mj-lt"/>
              </a:rPr>
              <a:t/>
            </a:r>
            <a:br>
              <a:rPr lang="en-US" sz="1400" dirty="0">
                <a:latin typeface="+mj-lt"/>
              </a:rPr>
            </a:br>
            <a:r>
              <a:rPr lang="en-US" sz="1400" b="1" u="sng" dirty="0" smtClean="0">
                <a:latin typeface="+mj-lt"/>
              </a:rPr>
              <a:t>RELATIONSHIPS</a:t>
            </a:r>
            <a:r>
              <a:rPr lang="en-US" sz="1400" dirty="0" smtClean="0">
                <a:latin typeface="+mj-lt"/>
              </a:rPr>
              <a:t> : </a:t>
            </a:r>
            <a:br>
              <a:rPr lang="en-US" sz="1400" dirty="0" smtClean="0">
                <a:latin typeface="+mj-lt"/>
              </a:rPr>
            </a:br>
            <a:r>
              <a:rPr lang="en-US" sz="1400" dirty="0" smtClean="0">
                <a:latin typeface="+mj-lt"/>
              </a:rPr>
              <a:t>	</a:t>
            </a:r>
            <a:br>
              <a:rPr lang="en-US" sz="1400" dirty="0" smtClean="0">
                <a:latin typeface="+mj-lt"/>
              </a:rPr>
            </a:br>
            <a:r>
              <a:rPr lang="en-US" sz="1400" dirty="0">
                <a:latin typeface="+mj-lt"/>
              </a:rPr>
              <a:t>	</a:t>
            </a:r>
            <a:r>
              <a:rPr lang="en-US" sz="1400" dirty="0" smtClean="0">
                <a:latin typeface="+mj-lt"/>
              </a:rPr>
              <a:t>-  PERSON (PARENT) ARE LINKED TO CUSTOMER AND EMPLEYEE </a:t>
            </a:r>
            <a:br>
              <a:rPr lang="en-US" sz="1400" dirty="0" smtClean="0">
                <a:latin typeface="+mj-lt"/>
              </a:rPr>
            </a:br>
            <a:r>
              <a:rPr lang="en-US" sz="1400" dirty="0">
                <a:latin typeface="+mj-lt"/>
              </a:rPr>
              <a:t>	</a:t>
            </a:r>
            <a:r>
              <a:rPr lang="en-US" sz="1400" dirty="0" smtClean="0">
                <a:latin typeface="+mj-lt"/>
              </a:rPr>
              <a:t>-  CUSTOMERS CAN HAVE MULTIPLE ACCOUNTS IN DIFFERENT BRANCHES </a:t>
            </a:r>
            <a:br>
              <a:rPr lang="en-US" sz="1400" dirty="0" smtClean="0">
                <a:latin typeface="+mj-lt"/>
              </a:rPr>
            </a:br>
            <a:r>
              <a:rPr lang="en-US" sz="1400" dirty="0" smtClean="0">
                <a:latin typeface="+mj-lt"/>
              </a:rPr>
              <a:t>	-  AN  ACCOUNT HAS A CARDS </a:t>
            </a:r>
            <a:br>
              <a:rPr lang="en-US" sz="1400" dirty="0" smtClean="0">
                <a:latin typeface="+mj-lt"/>
              </a:rPr>
            </a:br>
            <a:r>
              <a:rPr lang="en-US" sz="1400" dirty="0">
                <a:latin typeface="+mj-lt"/>
              </a:rPr>
              <a:t>	</a:t>
            </a:r>
            <a:r>
              <a:rPr lang="en-US" sz="1400" dirty="0" smtClean="0">
                <a:latin typeface="+mj-lt"/>
              </a:rPr>
              <a:t>-  EACH ACCOUNT CAN HAVE MULTIPLE TRANSACTIONS </a:t>
            </a:r>
            <a:br>
              <a:rPr lang="en-US" sz="1400" dirty="0" smtClean="0">
                <a:latin typeface="+mj-lt"/>
              </a:rPr>
            </a:br>
            <a:r>
              <a:rPr lang="en-US" sz="1400" dirty="0" smtClean="0">
                <a:latin typeface="+mj-lt"/>
              </a:rPr>
              <a:t>	-  LOANS ARE LINKED TO ACCOUNT AND BRANCHES </a:t>
            </a:r>
            <a:br>
              <a:rPr lang="en-US" sz="1400" dirty="0" smtClean="0">
                <a:latin typeface="+mj-lt"/>
              </a:rPr>
            </a:br>
            <a:r>
              <a:rPr lang="en-US" sz="1400" dirty="0">
                <a:latin typeface="+mj-lt"/>
              </a:rPr>
              <a:t>	</a:t>
            </a:r>
            <a:r>
              <a:rPr lang="en-US" sz="1400" dirty="0" smtClean="0">
                <a:latin typeface="+mj-lt"/>
              </a:rPr>
              <a:t>-  LOAN PAYMENT HAS LINKED TO LOANS </a:t>
            </a:r>
            <a:br>
              <a:rPr lang="en-US" sz="1400" dirty="0" smtClean="0">
                <a:latin typeface="+mj-lt"/>
              </a:rPr>
            </a:br>
            <a:r>
              <a:rPr lang="en-US" sz="1400" dirty="0" smtClean="0">
                <a:latin typeface="+mj-lt"/>
              </a:rPr>
              <a:t>	-  EMPLOYEES BELONG TO BRANCHES </a:t>
            </a:r>
            <a:endParaRPr lang="fr-FR" sz="1400" dirty="0">
              <a:latin typeface="+mj-lt"/>
            </a:endParaRPr>
          </a:p>
        </p:txBody>
      </p:sp>
      <p:grpSp>
        <p:nvGrpSpPr>
          <p:cNvPr id="7" name="Google Shape;1252;p22"/>
          <p:cNvGrpSpPr/>
          <p:nvPr/>
        </p:nvGrpSpPr>
        <p:grpSpPr>
          <a:xfrm>
            <a:off x="7207117" y="3214042"/>
            <a:ext cx="1301609" cy="1350901"/>
            <a:chOff x="3669150" y="1828675"/>
            <a:chExt cx="1805712" cy="2084909"/>
          </a:xfrm>
        </p:grpSpPr>
        <p:sp>
          <p:nvSpPr>
            <p:cNvPr id="8" name="Google Shape;1253;p22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54;p22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55;p22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56;p22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57;p22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58;p22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59;p22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60;p22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61;p22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62;p22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63;p22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64;p22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65;p22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66;p22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67;p22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68;p22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69;p22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;p22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1;p22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72;p22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73;p22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74;p22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75;p22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76;p22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77;p22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78;p22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79;p22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80;p22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81;p22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82;p22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83;p22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84;p22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85;p22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86;p22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87;p22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88;p22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89;p22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90;p22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91;p22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92;p22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93;p22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94;p22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95;p22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96;p22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97;p22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98;p22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99;p22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00;p22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01;p22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02;p22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3;p22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04;p22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05;p22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06;p22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07;p22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08;p22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09;p22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190;p16"/>
          <p:cNvSpPr txBox="1">
            <a:spLocks/>
          </p:cNvSpPr>
          <p:nvPr/>
        </p:nvSpPr>
        <p:spPr>
          <a:xfrm>
            <a:off x="454827" y="420378"/>
            <a:ext cx="8114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SemiBold"/>
              <a:buNone/>
              <a:defRPr sz="50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SemiBold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SemiBold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SemiBold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SemiBold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SemiBold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SemiBold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SemiBold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SemiBold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-US" sz="2400" smtClean="0">
                <a:latin typeface="Fira Sans Extra Condensed Medium" panose="020B0604020202020204" charset="0"/>
                <a:ea typeface="Roboto" panose="020B0604020202020204" charset="0"/>
              </a:rPr>
              <a:t>Step Two : </a:t>
            </a:r>
            <a:r>
              <a:rPr lang="en-US" sz="2400" smtClean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ERD (</a:t>
            </a:r>
            <a:r>
              <a:rPr lang="en-US" sz="2400" smtClean="0">
                <a:latin typeface="Fira Sans Extra Condensed Medium" panose="020B0604020202020204" charset="0"/>
              </a:rPr>
              <a:t>Entity Relationship Diagram</a:t>
            </a:r>
            <a:r>
              <a:rPr lang="en-US" sz="2400" smtClean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)</a:t>
            </a:r>
            <a:br>
              <a:rPr lang="en-US" sz="2400" smtClean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</a:br>
            <a:r>
              <a:rPr lang="en-US" sz="2400" smtClean="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lang="en-US"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cxnSp>
        <p:nvCxnSpPr>
          <p:cNvPr id="66" name="Straight Connector 65"/>
          <p:cNvCxnSpPr/>
          <p:nvPr/>
        </p:nvCxnSpPr>
        <p:spPr>
          <a:xfrm flipV="1">
            <a:off x="454827" y="673395"/>
            <a:ext cx="5286754" cy="34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7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2570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31" y="274224"/>
            <a:ext cx="8057677" cy="4634103"/>
          </a:xfrm>
          <a:prstGeom prst="rect">
            <a:avLst/>
          </a:prstGeom>
        </p:spPr>
      </p:pic>
      <p:grpSp>
        <p:nvGrpSpPr>
          <p:cNvPr id="205" name="Google Shape;205;p16"/>
          <p:cNvGrpSpPr/>
          <p:nvPr/>
        </p:nvGrpSpPr>
        <p:grpSpPr>
          <a:xfrm>
            <a:off x="7171905" y="2883656"/>
            <a:ext cx="1638934" cy="1837183"/>
            <a:chOff x="3478424" y="1308364"/>
            <a:chExt cx="2187185" cy="2942536"/>
          </a:xfrm>
        </p:grpSpPr>
        <p:sp>
          <p:nvSpPr>
            <p:cNvPr id="206" name="Google Shape;206;p16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16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089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Three : </a:t>
            </a:r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Definition Language</a:t>
            </a:r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4570829" cy="176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83" y="997397"/>
            <a:ext cx="3187674" cy="15168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3023" y="1172219"/>
            <a:ext cx="2955284" cy="21138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492" y="2977242"/>
            <a:ext cx="3264665" cy="1919968"/>
          </a:xfrm>
          <a:prstGeom prst="rect">
            <a:avLst/>
          </a:prstGeom>
        </p:spPr>
      </p:pic>
      <p:grpSp>
        <p:nvGrpSpPr>
          <p:cNvPr id="68" name="Google Shape;1252;p22"/>
          <p:cNvGrpSpPr/>
          <p:nvPr/>
        </p:nvGrpSpPr>
        <p:grpSpPr>
          <a:xfrm>
            <a:off x="7472782" y="3450488"/>
            <a:ext cx="1301609" cy="1350901"/>
            <a:chOff x="3669150" y="1828675"/>
            <a:chExt cx="1805712" cy="2084909"/>
          </a:xfrm>
        </p:grpSpPr>
        <p:sp>
          <p:nvSpPr>
            <p:cNvPr id="69" name="Google Shape;1253;p22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54;p22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55;p22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56;p22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7;p22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58;p22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59;p22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60;p22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61;p22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62;p22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63;p22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64;p22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65;p22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66;p22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67;p22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68;p22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69;p22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0;p22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1;p22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2;p22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73;p22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74;p22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75;p22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76;p22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77;p22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78;p22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79;p22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80;p22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81;p22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82;p22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83;p22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84;p22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85;p22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86;p22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87;p22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88;p22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89;p22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90;p22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91;p22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92;p22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93;p22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94;p22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95;p22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96;p22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97;p22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98;p22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99;p22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300;p22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301;p22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302;p22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303;p22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304;p22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305;p22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306;p22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307;p22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308;p22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309;p22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69743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Three : </a:t>
            </a:r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Definition Language</a:t>
            </a:r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4570829" cy="176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7" name="Google Shape;1252;p22"/>
          <p:cNvGrpSpPr/>
          <p:nvPr/>
        </p:nvGrpSpPr>
        <p:grpSpPr>
          <a:xfrm>
            <a:off x="7472782" y="3450488"/>
            <a:ext cx="1301609" cy="1350901"/>
            <a:chOff x="3669150" y="1828675"/>
            <a:chExt cx="1805712" cy="2084909"/>
          </a:xfrm>
        </p:grpSpPr>
        <p:sp>
          <p:nvSpPr>
            <p:cNvPr id="68" name="Google Shape;1253;p22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54;p22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55;p22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56;p22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57;p22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8;p22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59;p22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60;p22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61;p22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62;p22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63;p22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64;p22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65;p22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66;p22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67;p22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68;p22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69;p22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70;p22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1;p22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2;p22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3;p22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74;p22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75;p22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76;p22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77;p22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78;p22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79;p22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80;p22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81;p22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82;p22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83;p22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84;p22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85;p22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86;p22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87;p22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88;p22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89;p22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90;p22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91;p22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92;p22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93;p22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94;p22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95;p22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96;p22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97;p22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98;p22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99;p22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300;p22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301;p22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302;p22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303;p22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304;p22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305;p22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306;p22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307;p22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308;p22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309;p22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47" y="934846"/>
            <a:ext cx="2787487" cy="21040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047" y="3385691"/>
            <a:ext cx="2718796" cy="15506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33053" y="1755844"/>
            <a:ext cx="3826245" cy="187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434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554064" y="234406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Step Three : </a:t>
            </a:r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  <a:cs typeface="Roboto"/>
                <a:sym typeface="Roboto"/>
              </a:rPr>
              <a:t>Data Definition Language</a:t>
            </a:r>
            <a:r>
              <a:rPr lang="en-US" sz="2400" dirty="0" smtClean="0">
                <a:latin typeface="Fira Sans Extra Condensed Medium" panose="020B0604020202020204" charset="0"/>
                <a:ea typeface="Roboto" panose="020B0604020202020204" charset="0"/>
              </a:rPr>
              <a:t> </a:t>
            </a:r>
            <a:endParaRPr sz="2400" dirty="0">
              <a:latin typeface="Fira Sans Extra Condensed Medium" panose="020B0604020202020204" charset="0"/>
              <a:ea typeface="Roboto" panose="020B0604020202020204" charset="0"/>
            </a:endParaRPr>
          </a:p>
        </p:txBody>
      </p:sp>
      <p:grpSp>
        <p:nvGrpSpPr>
          <p:cNvPr id="254" name="Google Shape;254;p16"/>
          <p:cNvGrpSpPr/>
          <p:nvPr/>
        </p:nvGrpSpPr>
        <p:grpSpPr>
          <a:xfrm>
            <a:off x="1748842" y="1632797"/>
            <a:ext cx="359972" cy="365467"/>
            <a:chOff x="-59400775" y="4084200"/>
            <a:chExt cx="311125" cy="315875"/>
          </a:xfrm>
        </p:grpSpPr>
        <p:sp>
          <p:nvSpPr>
            <p:cNvPr id="255" name="Google Shape;255;p1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16"/>
          <p:cNvGrpSpPr/>
          <p:nvPr/>
        </p:nvGrpSpPr>
        <p:grpSpPr>
          <a:xfrm>
            <a:off x="7035206" y="1632349"/>
            <a:ext cx="368186" cy="366364"/>
            <a:chOff x="-62151950" y="4111775"/>
            <a:chExt cx="318225" cy="316650"/>
          </a:xfrm>
        </p:grpSpPr>
        <p:sp>
          <p:nvSpPr>
            <p:cNvPr id="262" name="Google Shape;262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 flipV="1">
            <a:off x="554064" y="659219"/>
            <a:ext cx="4570829" cy="176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4" name="Picture 2" descr="Cyprus International University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513" y="106326"/>
            <a:ext cx="448614" cy="44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7" name="Google Shape;1252;p22"/>
          <p:cNvGrpSpPr/>
          <p:nvPr/>
        </p:nvGrpSpPr>
        <p:grpSpPr>
          <a:xfrm>
            <a:off x="7472782" y="3450488"/>
            <a:ext cx="1301609" cy="1350901"/>
            <a:chOff x="3669150" y="1828675"/>
            <a:chExt cx="1805712" cy="2084909"/>
          </a:xfrm>
        </p:grpSpPr>
        <p:sp>
          <p:nvSpPr>
            <p:cNvPr id="68" name="Google Shape;1253;p22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54;p22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55;p22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56;p22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57;p22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8;p22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59;p22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60;p22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61;p22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62;p22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63;p22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64;p22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65;p22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66;p22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67;p22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68;p22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69;p22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70;p22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1;p22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2;p22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3;p22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74;p22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75;p22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76;p22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77;p22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78;p22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79;p22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80;p22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81;p22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82;p22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83;p22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84;p22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85;p22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86;p22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87;p22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88;p22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89;p22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90;p22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91;p22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92;p22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93;p22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94;p22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95;p22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96;p22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97;p22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98;p22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99;p22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300;p22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301;p22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302;p22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303;p22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304;p22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305;p22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306;p22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307;p22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308;p22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309;p22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064" y="1101692"/>
            <a:ext cx="3501308" cy="20880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5553" y="3443710"/>
            <a:ext cx="3746874" cy="148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530899"/>
      </p:ext>
    </p:extLst>
  </p:cSld>
  <p:clrMapOvr>
    <a:masterClrMapping/>
  </p:clrMapOvr>
</p:sld>
</file>

<file path=ppt/theme/theme1.xml><?xml version="1.0" encoding="utf-8"?>
<a:theme xmlns:a="http://schemas.openxmlformats.org/drawingml/2006/main" name="Data Migration Process Infographics by Slidesgo">
  <a:themeElements>
    <a:clrScheme name="Simple Light">
      <a:dk1>
        <a:srgbClr val="000000"/>
      </a:dk1>
      <a:lt1>
        <a:srgbClr val="FFFFFF"/>
      </a:lt1>
      <a:dk2>
        <a:srgbClr val="DDDDDD"/>
      </a:dk2>
      <a:lt2>
        <a:srgbClr val="293E8D"/>
      </a:lt2>
      <a:accent1>
        <a:srgbClr val="4335AF"/>
      </a:accent1>
      <a:accent2>
        <a:srgbClr val="9659F4"/>
      </a:accent2>
      <a:accent3>
        <a:srgbClr val="5CCFFB"/>
      </a:accent3>
      <a:accent4>
        <a:srgbClr val="A0FDF1"/>
      </a:accent4>
      <a:accent5>
        <a:srgbClr val="FCCAF5"/>
      </a:accent5>
      <a:accent6>
        <a:srgbClr val="FA72DC"/>
      </a:accent6>
      <a:hlink>
        <a:srgbClr val="21347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2457</Words>
  <Application>Microsoft Office PowerPoint</Application>
  <PresentationFormat>On-screen Show (16:9)</PresentationFormat>
  <Paragraphs>227</Paragraphs>
  <Slides>36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Calibri</vt:lpstr>
      <vt:lpstr>Roboto</vt:lpstr>
      <vt:lpstr>Arial</vt:lpstr>
      <vt:lpstr>Fira Sans Extra Condensed SemiBold</vt:lpstr>
      <vt:lpstr>Fira Sans Extra Condensed Medium</vt:lpstr>
      <vt:lpstr>Data Migration Process Infographics by Slidesgo</vt:lpstr>
      <vt:lpstr>Banking Database Management</vt:lpstr>
      <vt:lpstr>Introduction</vt:lpstr>
      <vt:lpstr>The Database Design and Implementation Steps</vt:lpstr>
      <vt:lpstr>Step One : Database Schema Design  </vt:lpstr>
      <vt:lpstr>ENTITIES :   -  PERSON, CUSTOMERS , ACCOUNTS, TRANSACTIONS, LOANS, LOANS PAYMENT , BRANCHES, EMPLOYEES, CARD .  RELATIONSHIPS :     -  PERSON (PARENT) ARE LINKED TO CUSTOMER AND EMPLEYEE   -  CUSTOMERS CAN HAVE MULTIPLE ACCOUNTS IN DIFFERENT BRANCHES   -  AN  ACCOUNT HAS A CARDS   -  EACH ACCOUNT CAN HAVE MULTIPLE TRANSACTIONS   -  LOANS ARE LINKED TO ACCOUNT AND BRANCHES   -  LOAN PAYMENT HAS LINKED TO LOANS   -  EMPLOYEES BELONG TO BRANCHES </vt:lpstr>
      <vt:lpstr>PowerPoint Presentation</vt:lpstr>
      <vt:lpstr>Step Three : Data Definition Language </vt:lpstr>
      <vt:lpstr>Step Three : Data Definition Language </vt:lpstr>
      <vt:lpstr>Step Three : Data Definition Language </vt:lpstr>
      <vt:lpstr>Step Three : Data Definition Language </vt:lpstr>
      <vt:lpstr>Step Four : Data Manipulation Language </vt:lpstr>
      <vt:lpstr>Step Four : Data Manipulation Language </vt:lpstr>
      <vt:lpstr>Step Four : Data Manipulation Language </vt:lpstr>
      <vt:lpstr>Step Four : Data Manipulation Language </vt:lpstr>
      <vt:lpstr>Step Four : Data Manipulation Language </vt:lpstr>
      <vt:lpstr>Step Four : Data Manipulation Language </vt:lpstr>
      <vt:lpstr>Step Four : Data Manipulation Language </vt:lpstr>
      <vt:lpstr>Step Four : Data Manipulation Language </vt:lpstr>
      <vt:lpstr>Sample Tables</vt:lpstr>
      <vt:lpstr>Sample Tables</vt:lpstr>
      <vt:lpstr>Step Five : Related Queries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Step Five : Related Queries cont.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Banking Management Database</dc:title>
  <dc:creator>Farah</dc:creator>
  <cp:lastModifiedBy>Amanuel A. G.</cp:lastModifiedBy>
  <cp:revision>19</cp:revision>
  <cp:lastPrinted>2024-12-22T19:46:21Z</cp:lastPrinted>
  <dcterms:modified xsi:type="dcterms:W3CDTF">2024-12-23T11:15:51Z</dcterms:modified>
</cp:coreProperties>
</file>